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4572000" cy="6400800"/>
  <p:notesSz cx="4572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64871"/>
            <a:ext cx="414020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5900" y="1264300"/>
            <a:ext cx="4140200" cy="3832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7" Type="http://schemas.openxmlformats.org/officeDocument/2006/relationships/image" Target="../media/image59.jp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jpg"/><Relationship Id="rId5" Type="http://schemas.openxmlformats.org/officeDocument/2006/relationships/image" Target="../media/image67.jpg"/><Relationship Id="rId6" Type="http://schemas.openxmlformats.org/officeDocument/2006/relationships/image" Target="../media/image6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jp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jpg"/><Relationship Id="rId8" Type="http://schemas.openxmlformats.org/officeDocument/2006/relationships/image" Target="../media/image75.jpg"/><Relationship Id="rId9" Type="http://schemas.openxmlformats.org/officeDocument/2006/relationships/image" Target="../media/image7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jpg"/><Relationship Id="rId5" Type="http://schemas.openxmlformats.org/officeDocument/2006/relationships/image" Target="../media/image8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jpg"/><Relationship Id="rId8" Type="http://schemas.openxmlformats.org/officeDocument/2006/relationships/image" Target="../media/image87.png"/><Relationship Id="rId9" Type="http://schemas.openxmlformats.org/officeDocument/2006/relationships/image" Target="../media/image88.jpg"/><Relationship Id="rId10" Type="http://schemas.openxmlformats.org/officeDocument/2006/relationships/image" Target="../media/image89.jp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jpg"/><Relationship Id="rId5" Type="http://schemas.openxmlformats.org/officeDocument/2006/relationships/image" Target="../media/image96.jpg"/><Relationship Id="rId6" Type="http://schemas.openxmlformats.org/officeDocument/2006/relationships/image" Target="../media/image9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jp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jpg"/><Relationship Id="rId5" Type="http://schemas.openxmlformats.org/officeDocument/2006/relationships/image" Target="../media/image12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jpg"/><Relationship Id="rId6" Type="http://schemas.openxmlformats.org/officeDocument/2006/relationships/image" Target="../media/image126.jp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jpg"/><Relationship Id="rId10" Type="http://schemas.openxmlformats.org/officeDocument/2006/relationships/image" Target="../media/image13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jpg"/><Relationship Id="rId9" Type="http://schemas.openxmlformats.org/officeDocument/2006/relationships/image" Target="../media/image3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jpg"/><Relationship Id="rId11" Type="http://schemas.openxmlformats.org/officeDocument/2006/relationships/image" Target="../media/image4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 Story</a:t>
            </a: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	1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72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2000" y="952500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762000"/>
                </a:moveTo>
                <a:lnTo>
                  <a:pt x="3048000" y="762000"/>
                </a:lnTo>
                <a:lnTo>
                  <a:pt x="3048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39343" y="866775"/>
            <a:ext cx="2293620" cy="4330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40">
                <a:solidFill>
                  <a:srgbClr val="7266A7"/>
                </a:solidFill>
              </a:rPr>
              <a:t>Create </a:t>
            </a:r>
            <a:r>
              <a:rPr dirty="0" sz="2700" spc="5">
                <a:solidFill>
                  <a:srgbClr val="7266A7"/>
                </a:solidFill>
              </a:rPr>
              <a:t>a</a:t>
            </a:r>
            <a:r>
              <a:rPr dirty="0" sz="2700" spc="-50">
                <a:solidFill>
                  <a:srgbClr val="7266A7"/>
                </a:solidFill>
              </a:rPr>
              <a:t> </a:t>
            </a:r>
            <a:r>
              <a:rPr dirty="0" sz="2700" spc="40">
                <a:solidFill>
                  <a:srgbClr val="7266A7"/>
                </a:solidFill>
              </a:rPr>
              <a:t>Story</a:t>
            </a:r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824101" y="1278254"/>
            <a:ext cx="9239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50" b="1">
                <a:solidFill>
                  <a:srgbClr val="7266A7"/>
                </a:solidFill>
                <a:latin typeface="Cambria"/>
                <a:cs typeface="Cambria"/>
              </a:rPr>
              <a:t>C</a:t>
            </a:r>
            <a:r>
              <a:rPr dirty="0" sz="2700" spc="60" b="1">
                <a:solidFill>
                  <a:srgbClr val="7266A7"/>
                </a:solidFill>
                <a:latin typeface="Cambria"/>
                <a:cs typeface="Cambria"/>
              </a:rPr>
              <a:t>a</a:t>
            </a:r>
            <a:r>
              <a:rPr dirty="0" sz="2700" spc="-125" b="1">
                <a:solidFill>
                  <a:srgbClr val="7266A7"/>
                </a:solidFill>
                <a:latin typeface="Cambria"/>
                <a:cs typeface="Cambria"/>
              </a:rPr>
              <a:t>r</a:t>
            </a:r>
            <a:r>
              <a:rPr dirty="0" sz="2700" spc="-140" b="1">
                <a:solidFill>
                  <a:srgbClr val="7266A7"/>
                </a:solidFill>
                <a:latin typeface="Cambria"/>
                <a:cs typeface="Cambria"/>
              </a:rPr>
              <a:t>d</a:t>
            </a:r>
            <a:r>
              <a:rPr dirty="0" sz="2700" spc="120" b="1">
                <a:solidFill>
                  <a:srgbClr val="7266A7"/>
                </a:solidFill>
                <a:latin typeface="Cambria"/>
                <a:cs typeface="Cambria"/>
              </a:rPr>
              <a:t>s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4293" y="4413250"/>
            <a:ext cx="2901950" cy="44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5765" marR="5080" indent="-393700">
              <a:lnSpc>
                <a:spcPct val="100000"/>
              </a:lnSpc>
            </a:pPr>
            <a:r>
              <a:rPr dirty="0" sz="1400" spc="25" b="1">
                <a:solidFill>
                  <a:srgbClr val="7266A7"/>
                </a:solidFill>
                <a:latin typeface="Calibri"/>
                <a:cs typeface="Calibri"/>
              </a:rPr>
              <a:t>Choose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35" b="1">
                <a:solidFill>
                  <a:srgbClr val="7266A7"/>
                </a:solidFill>
                <a:latin typeface="Calibri"/>
                <a:cs typeface="Calibri"/>
              </a:rPr>
              <a:t>characters,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7266A7"/>
                </a:solidFill>
                <a:latin typeface="Calibri"/>
                <a:cs typeface="Calibri"/>
              </a:rPr>
              <a:t>add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25" b="1">
                <a:solidFill>
                  <a:srgbClr val="7266A7"/>
                </a:solidFill>
                <a:latin typeface="Calibri"/>
                <a:cs typeface="Calibri"/>
              </a:rPr>
              <a:t>conversation,  </a:t>
            </a:r>
            <a:r>
              <a:rPr dirty="0" sz="1400" spc="40" b="1">
                <a:solidFill>
                  <a:srgbClr val="7266A7"/>
                </a:solidFill>
                <a:latin typeface="Calibri"/>
                <a:cs typeface="Calibri"/>
              </a:rPr>
              <a:t>and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7266A7"/>
                </a:solidFill>
                <a:latin typeface="Calibri"/>
                <a:cs typeface="Calibri"/>
              </a:rPr>
              <a:t>bring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30" b="1">
                <a:solidFill>
                  <a:srgbClr val="7266A7"/>
                </a:solidFill>
                <a:latin typeface="Calibri"/>
                <a:cs typeface="Calibri"/>
              </a:rPr>
              <a:t>your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35" b="1">
                <a:solidFill>
                  <a:srgbClr val="7266A7"/>
                </a:solidFill>
                <a:latin typeface="Calibri"/>
                <a:cs typeface="Calibri"/>
              </a:rPr>
              <a:t>story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20" b="1">
                <a:solidFill>
                  <a:srgbClr val="7266A7"/>
                </a:solidFill>
                <a:latin typeface="Calibri"/>
                <a:cs typeface="Calibri"/>
              </a:rPr>
              <a:t>to</a:t>
            </a:r>
            <a:r>
              <a:rPr dirty="0" sz="1400" spc="-6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400" spc="20" b="1">
                <a:solidFill>
                  <a:srgbClr val="7266A7"/>
                </a:solidFill>
                <a:latin typeface="Calibri"/>
                <a:cs typeface="Calibri"/>
              </a:rPr>
              <a:t>life.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96900" y="5940425"/>
            <a:ext cx="121094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scratch.mit.edu/story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9020" y="2050288"/>
            <a:ext cx="1456931" cy="1094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9020" y="3243198"/>
            <a:ext cx="1463037" cy="1097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31834" y="3243198"/>
            <a:ext cx="1463040" cy="1097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41041" y="2050275"/>
            <a:ext cx="1450733" cy="1094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802764"/>
          </a:xfrm>
          <a:custGeom>
            <a:avLst/>
            <a:gdLst/>
            <a:ahLst/>
            <a:cxnLst/>
            <a:rect l="l" t="t" r="r" b="b"/>
            <a:pathLst>
              <a:path w="4572000" h="1802764">
                <a:moveTo>
                  <a:pt x="0" y="1802384"/>
                </a:moveTo>
                <a:lnTo>
                  <a:pt x="4572000" y="1802384"/>
                </a:lnTo>
                <a:lnTo>
                  <a:pt x="4572000" y="0"/>
                </a:lnTo>
                <a:lnTo>
                  <a:pt x="0" y="0"/>
                </a:lnTo>
                <a:lnTo>
                  <a:pt x="0" y="180238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729483"/>
            <a:ext cx="4572000" cy="2661920"/>
          </a:xfrm>
          <a:custGeom>
            <a:avLst/>
            <a:gdLst/>
            <a:ahLst/>
            <a:cxnLst/>
            <a:rect l="l" t="t" r="r" b="b"/>
            <a:pathLst>
              <a:path w="4572000" h="2661920">
                <a:moveTo>
                  <a:pt x="0" y="2661412"/>
                </a:moveTo>
                <a:lnTo>
                  <a:pt x="4572000" y="2661412"/>
                </a:lnTo>
                <a:lnTo>
                  <a:pt x="4572000" y="0"/>
                </a:lnTo>
                <a:lnTo>
                  <a:pt x="0" y="0"/>
                </a:lnTo>
                <a:lnTo>
                  <a:pt x="0" y="266141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7167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390896"/>
            <a:ext cx="4572000" cy="1010285"/>
          </a:xfrm>
          <a:custGeom>
            <a:avLst/>
            <a:gdLst/>
            <a:ahLst/>
            <a:cxnLst/>
            <a:rect l="l" t="t" r="r" b="b"/>
            <a:pathLst>
              <a:path w="4572000" h="1010285">
                <a:moveTo>
                  <a:pt x="0" y="1009903"/>
                </a:moveTo>
                <a:lnTo>
                  <a:pt x="4572000" y="1009903"/>
                </a:lnTo>
                <a:lnTo>
                  <a:pt x="4572000" y="0"/>
                </a:lnTo>
                <a:lnTo>
                  <a:pt x="0" y="0"/>
                </a:lnTo>
                <a:lnTo>
                  <a:pt x="0" y="10099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3781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09242" y="282039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6552" y="3111500"/>
            <a:ext cx="1807718" cy="1304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4295" y="4565853"/>
            <a:ext cx="26835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Make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something happen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 the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switches.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6552" y="4741564"/>
            <a:ext cx="1818894" cy="52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40100" y="3732799"/>
            <a:ext cx="836294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176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what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 want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character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say.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5143" y="32455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7063" y="3299714"/>
            <a:ext cx="240030" cy="375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5143" y="32455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03132" y="54800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71700" y="1303527"/>
            <a:ext cx="0" cy="1296670"/>
          </a:xfrm>
          <a:custGeom>
            <a:avLst/>
            <a:gdLst/>
            <a:ahLst/>
            <a:cxnLst/>
            <a:rect l="l" t="t" r="r" b="b"/>
            <a:pathLst>
              <a:path w="0" h="1296670">
                <a:moveTo>
                  <a:pt x="0" y="0"/>
                </a:moveTo>
                <a:lnTo>
                  <a:pt x="0" y="1296403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22285" y="1979866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66088" y="2045017"/>
            <a:ext cx="487680" cy="445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2285" y="1979866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22272" y="13430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70152" y="1408175"/>
            <a:ext cx="479552" cy="44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22272" y="13430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5"/>
              <a:t>Switch</a:t>
            </a:r>
            <a:r>
              <a:rPr dirty="0" spc="-50"/>
              <a:t> </a:t>
            </a:r>
            <a:r>
              <a:rPr dirty="0" spc="85"/>
              <a:t>Scenes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7771" y="5892312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50260" y="5772150"/>
            <a:ext cx="469391" cy="384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50260" y="5772150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52141" y="59685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9352" y="1343025"/>
            <a:ext cx="563880" cy="306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9352" y="13430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0934" y="16118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27127" y="1533525"/>
            <a:ext cx="2783205" cy="581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09114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 marR="218821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9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two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46325" y="1781175"/>
            <a:ext cx="1176527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46325" y="17811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77426" y="16791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21404" y="13430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99840" y="1421130"/>
            <a:ext cx="355600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21404" y="13430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55467" y="3736340"/>
            <a:ext cx="374650" cy="183515"/>
          </a:xfrm>
          <a:custGeom>
            <a:avLst/>
            <a:gdLst/>
            <a:ahLst/>
            <a:cxnLst/>
            <a:rect l="l" t="t" r="r" b="b"/>
            <a:pathLst>
              <a:path w="374650" h="183514">
                <a:moveTo>
                  <a:pt x="313944" y="0"/>
                </a:moveTo>
                <a:lnTo>
                  <a:pt x="374395" y="0"/>
                </a:lnTo>
                <a:lnTo>
                  <a:pt x="374395" y="182956"/>
                </a:lnTo>
                <a:lnTo>
                  <a:pt x="0" y="182956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34944" y="382781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37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6944" y="1748751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6944" y="3040379"/>
            <a:ext cx="1658099" cy="1233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56944" y="4332008"/>
            <a:ext cx="1658099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84555">
              <a:lnSpc>
                <a:spcPct val="100000"/>
              </a:lnSpc>
            </a:pPr>
            <a:r>
              <a:rPr dirty="0" sz="2800" spc="-50"/>
              <a:t>Glide </a:t>
            </a:r>
            <a:r>
              <a:rPr dirty="0" sz="2800" spc="65"/>
              <a:t>to </a:t>
            </a:r>
            <a:r>
              <a:rPr dirty="0" sz="2800" spc="5"/>
              <a:t>a</a:t>
            </a:r>
            <a:r>
              <a:rPr dirty="0" sz="2800" spc="-25"/>
              <a:t> </a:t>
            </a:r>
            <a:r>
              <a:rPr dirty="0" sz="2800" spc="70"/>
              <a:t>Spot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936623" y="1276350"/>
            <a:ext cx="269875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glide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screen.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2203450"/>
          </a:xfrm>
          <a:custGeom>
            <a:avLst/>
            <a:gdLst/>
            <a:ahLst/>
            <a:cxnLst/>
            <a:rect l="l" t="t" r="r" b="b"/>
            <a:pathLst>
              <a:path w="4572000" h="2203450">
                <a:moveTo>
                  <a:pt x="0" y="2203208"/>
                </a:moveTo>
                <a:lnTo>
                  <a:pt x="4572000" y="2203208"/>
                </a:lnTo>
                <a:lnTo>
                  <a:pt x="4572000" y="0"/>
                </a:lnTo>
                <a:lnTo>
                  <a:pt x="0" y="0"/>
                </a:lnTo>
                <a:lnTo>
                  <a:pt x="0" y="220320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30308"/>
            <a:ext cx="4572000" cy="1594485"/>
          </a:xfrm>
          <a:custGeom>
            <a:avLst/>
            <a:gdLst/>
            <a:ahLst/>
            <a:cxnLst/>
            <a:rect l="l" t="t" r="r" b="b"/>
            <a:pathLst>
              <a:path w="4572000" h="1594485">
                <a:moveTo>
                  <a:pt x="0" y="1594091"/>
                </a:moveTo>
                <a:lnTo>
                  <a:pt x="4572000" y="1594091"/>
                </a:lnTo>
                <a:lnTo>
                  <a:pt x="4572000" y="0"/>
                </a:lnTo>
                <a:lnTo>
                  <a:pt x="0" y="0"/>
                </a:lnTo>
                <a:lnTo>
                  <a:pt x="0" y="159409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11759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724400"/>
            <a:ext cx="4572000" cy="1676400"/>
          </a:xfrm>
          <a:custGeom>
            <a:avLst/>
            <a:gdLst/>
            <a:ahLst/>
            <a:cxnLst/>
            <a:rect l="l" t="t" r="r" b="b"/>
            <a:pathLst>
              <a:path w="4572000" h="1676400">
                <a:moveTo>
                  <a:pt x="0" y="1676400"/>
                </a:moveTo>
                <a:lnTo>
                  <a:pt x="4572000" y="1676400"/>
                </a:lnTo>
                <a:lnTo>
                  <a:pt x="45720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711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1838" y="32194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4563" y="3485984"/>
            <a:ext cx="1642872" cy="111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84246" y="410210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80" h="0">
                <a:moveTo>
                  <a:pt x="640041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222764" y="3961241"/>
            <a:ext cx="114109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700">
              <a:lnSpc>
                <a:spcPct val="1389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Set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starting point.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Glide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another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point.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92513" y="4279900"/>
            <a:ext cx="119380" cy="0"/>
          </a:xfrm>
          <a:custGeom>
            <a:avLst/>
            <a:gdLst/>
            <a:ahLst/>
            <a:cxnLst/>
            <a:rect l="l" t="t" r="r" b="b"/>
            <a:pathLst>
              <a:path w="119380" h="0">
                <a:moveTo>
                  <a:pt x="11907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45"/>
              <a:t>Glide </a:t>
            </a:r>
            <a:r>
              <a:rPr dirty="0" spc="55"/>
              <a:t>to </a:t>
            </a:r>
            <a:r>
              <a:rPr dirty="0"/>
              <a:t>a</a:t>
            </a:r>
            <a:r>
              <a:rPr dirty="0" spc="-25"/>
              <a:t> </a:t>
            </a:r>
            <a:r>
              <a:rPr dirty="0" spc="60"/>
              <a:t>Spot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2161" y="130360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63596" y="1372819"/>
            <a:ext cx="609600" cy="574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12161" y="130360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2663" y="2144153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25138" y="1761045"/>
            <a:ext cx="9906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65935" y="1303604"/>
            <a:ext cx="563880" cy="30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65935" y="1303604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9999" y="1562861"/>
            <a:ext cx="118110" cy="210820"/>
          </a:xfrm>
          <a:custGeom>
            <a:avLst/>
            <a:gdLst/>
            <a:ahLst/>
            <a:cxnLst/>
            <a:rect l="l" t="t" r="r" b="b"/>
            <a:pathLst>
              <a:path w="118109" h="210819">
                <a:moveTo>
                  <a:pt x="0" y="210769"/>
                </a:moveTo>
                <a:lnTo>
                  <a:pt x="11751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25138" y="2237498"/>
            <a:ext cx="98679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7363" y="2548648"/>
            <a:ext cx="1176528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7363" y="2548648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4970" y="2383129"/>
            <a:ext cx="95885" cy="213995"/>
          </a:xfrm>
          <a:custGeom>
            <a:avLst/>
            <a:gdLst/>
            <a:ahLst/>
            <a:cxnLst/>
            <a:rect l="l" t="t" r="r" b="b"/>
            <a:pathLst>
              <a:path w="95885" h="213994">
                <a:moveTo>
                  <a:pt x="0" y="0"/>
                </a:moveTo>
                <a:lnTo>
                  <a:pt x="95770" y="2137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12161" y="227559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63596" y="2374036"/>
            <a:ext cx="609600" cy="515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12161" y="227559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237" y="36138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8432" y="3681729"/>
            <a:ext cx="411479" cy="348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237" y="36138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9125" y="5454650"/>
            <a:ext cx="1776265" cy="6665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9125" y="5454650"/>
            <a:ext cx="1781810" cy="669925"/>
          </a:xfrm>
          <a:custGeom>
            <a:avLst/>
            <a:gdLst/>
            <a:ahLst/>
            <a:cxnLst/>
            <a:rect l="l" t="t" r="r" b="b"/>
            <a:pathLst>
              <a:path w="1781810" h="669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93725"/>
                </a:lnTo>
                <a:lnTo>
                  <a:pt x="1190" y="637778"/>
                </a:lnTo>
                <a:lnTo>
                  <a:pt x="9525" y="660400"/>
                </a:lnTo>
                <a:lnTo>
                  <a:pt x="32146" y="668734"/>
                </a:lnTo>
                <a:lnTo>
                  <a:pt x="76200" y="669925"/>
                </a:lnTo>
                <a:lnTo>
                  <a:pt x="1705610" y="669925"/>
                </a:lnTo>
                <a:lnTo>
                  <a:pt x="1749663" y="668734"/>
                </a:lnTo>
                <a:lnTo>
                  <a:pt x="1772285" y="660400"/>
                </a:lnTo>
                <a:lnTo>
                  <a:pt x="1780619" y="637778"/>
                </a:lnTo>
                <a:lnTo>
                  <a:pt x="1781810" y="593725"/>
                </a:lnTo>
                <a:lnTo>
                  <a:pt x="1781810" y="76200"/>
                </a:lnTo>
                <a:lnTo>
                  <a:pt x="1780619" y="32146"/>
                </a:lnTo>
                <a:lnTo>
                  <a:pt x="1772285" y="9525"/>
                </a:lnTo>
                <a:lnTo>
                  <a:pt x="1749663" y="1190"/>
                </a:lnTo>
                <a:lnTo>
                  <a:pt x="170561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51889" y="4800600"/>
            <a:ext cx="2299335" cy="572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6510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11100"/>
              </a:lnSpc>
              <a:spcBef>
                <a:spcPts val="305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Drag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where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then 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add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go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glide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block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script.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27376" y="5710571"/>
            <a:ext cx="142303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0190">
              <a:lnSpc>
                <a:spcPct val="111100"/>
              </a:lnSpc>
            </a:pPr>
            <a:r>
              <a:rPr dirty="0" sz="900" spc="-15" b="1">
                <a:solidFill>
                  <a:srgbClr val="636466"/>
                </a:solidFill>
                <a:latin typeface="Calibri"/>
                <a:cs typeface="Calibri"/>
              </a:rPr>
              <a:t>When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drag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sprite,  its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636466"/>
                </a:solidFill>
                <a:latin typeface="Century Gothic"/>
                <a:cs typeface="Century Gothic"/>
              </a:rPr>
              <a:t>x</a:t>
            </a:r>
            <a:r>
              <a:rPr dirty="0" sz="900" spc="-85" b="1">
                <a:solidFill>
                  <a:srgbClr val="636466"/>
                </a:solidFill>
                <a:latin typeface="Century Gothic"/>
                <a:cs typeface="Century Gothic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60" b="1">
                <a:solidFill>
                  <a:srgbClr val="636466"/>
                </a:solidFill>
                <a:latin typeface="Calibri"/>
                <a:cs typeface="Calibri"/>
              </a:rPr>
              <a:t>y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position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will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update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Blocks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palette.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97455" y="5662929"/>
            <a:ext cx="530860" cy="309880"/>
          </a:xfrm>
          <a:custGeom>
            <a:avLst/>
            <a:gdLst/>
            <a:ahLst/>
            <a:cxnLst/>
            <a:rect l="l" t="t" r="r" b="b"/>
            <a:pathLst>
              <a:path w="530860" h="309879">
                <a:moveTo>
                  <a:pt x="0" y="0"/>
                </a:moveTo>
                <a:lnTo>
                  <a:pt x="530352" y="0"/>
                </a:lnTo>
                <a:lnTo>
                  <a:pt x="530352" y="309562"/>
                </a:lnTo>
                <a:lnTo>
                  <a:pt x="295656" y="30956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29585" y="5810091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2804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5806" y="3731729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626745">
              <a:lnSpc>
                <a:spcPct val="100000"/>
              </a:lnSpc>
            </a:pPr>
            <a:r>
              <a:rPr dirty="0" sz="2800" spc="-55"/>
              <a:t>Appear </a:t>
            </a:r>
            <a:r>
              <a:rPr dirty="0" sz="2800" spc="-150"/>
              <a:t>in </a:t>
            </a:r>
            <a:r>
              <a:rPr dirty="0" sz="2800" spc="5"/>
              <a:t>a</a:t>
            </a:r>
            <a:r>
              <a:rPr dirty="0" sz="2800" spc="215"/>
              <a:t> </a:t>
            </a:r>
            <a:r>
              <a:rPr dirty="0" sz="2800" spc="90"/>
              <a:t>Scene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1291932" y="1116330"/>
            <a:ext cx="1988185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43510">
              <a:lnSpc>
                <a:spcPct val="125000"/>
              </a:lnSpc>
            </a:pP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backdrop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character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appear.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812925"/>
          </a:xfrm>
          <a:custGeom>
            <a:avLst/>
            <a:gdLst/>
            <a:ahLst/>
            <a:cxnLst/>
            <a:rect l="l" t="t" r="r" b="b"/>
            <a:pathLst>
              <a:path w="4572000" h="1812925">
                <a:moveTo>
                  <a:pt x="0" y="1812544"/>
                </a:moveTo>
                <a:lnTo>
                  <a:pt x="4572000" y="1812544"/>
                </a:lnTo>
                <a:lnTo>
                  <a:pt x="4572000" y="0"/>
                </a:lnTo>
                <a:lnTo>
                  <a:pt x="0" y="0"/>
                </a:lnTo>
                <a:lnTo>
                  <a:pt x="0" y="181254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739644"/>
            <a:ext cx="4572000" cy="2626360"/>
          </a:xfrm>
          <a:custGeom>
            <a:avLst/>
            <a:gdLst/>
            <a:ahLst/>
            <a:cxnLst/>
            <a:rect l="l" t="t" r="r" b="b"/>
            <a:pathLst>
              <a:path w="4572000" h="2626360">
                <a:moveTo>
                  <a:pt x="0" y="2625852"/>
                </a:moveTo>
                <a:lnTo>
                  <a:pt x="4572000" y="2625852"/>
                </a:lnTo>
                <a:lnTo>
                  <a:pt x="4572000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7269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9229" y="282702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5706" y="3916426"/>
            <a:ext cx="1600962" cy="955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4567" y="4165091"/>
            <a:ext cx="1816100" cy="706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9512" y="3193173"/>
            <a:ext cx="383068" cy="596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231" y="3193173"/>
            <a:ext cx="387350" cy="618490"/>
          </a:xfrm>
          <a:custGeom>
            <a:avLst/>
            <a:gdLst/>
            <a:ahLst/>
            <a:cxnLst/>
            <a:rect l="l" t="t" r="r" b="b"/>
            <a:pathLst>
              <a:path w="387350" h="61848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42036"/>
                </a:lnTo>
                <a:lnTo>
                  <a:pt x="1190" y="586089"/>
                </a:lnTo>
                <a:lnTo>
                  <a:pt x="9525" y="608711"/>
                </a:lnTo>
                <a:lnTo>
                  <a:pt x="32146" y="617045"/>
                </a:lnTo>
                <a:lnTo>
                  <a:pt x="76200" y="618236"/>
                </a:lnTo>
                <a:lnTo>
                  <a:pt x="311150" y="618236"/>
                </a:lnTo>
                <a:lnTo>
                  <a:pt x="355203" y="617045"/>
                </a:lnTo>
                <a:lnTo>
                  <a:pt x="377825" y="608711"/>
                </a:lnTo>
                <a:lnTo>
                  <a:pt x="386159" y="586089"/>
                </a:lnTo>
                <a:lnTo>
                  <a:pt x="387350" y="542036"/>
                </a:lnTo>
                <a:lnTo>
                  <a:pt x="387350" y="76200"/>
                </a:lnTo>
                <a:lnTo>
                  <a:pt x="386159" y="32146"/>
                </a:lnTo>
                <a:lnTo>
                  <a:pt x="377825" y="9525"/>
                </a:lnTo>
                <a:lnTo>
                  <a:pt x="355203" y="1190"/>
                </a:lnTo>
                <a:lnTo>
                  <a:pt x="31115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51164" y="3111665"/>
            <a:ext cx="0" cy="1968500"/>
          </a:xfrm>
          <a:custGeom>
            <a:avLst/>
            <a:gdLst/>
            <a:ahLst/>
            <a:cxnLst/>
            <a:rect l="l" t="t" r="r" b="b"/>
            <a:pathLst>
              <a:path w="0" h="1968500">
                <a:moveTo>
                  <a:pt x="0" y="0"/>
                </a:moveTo>
                <a:lnTo>
                  <a:pt x="0" y="1968334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02736" y="4884661"/>
            <a:ext cx="1036319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Appear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in this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scene.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131" y="4884661"/>
            <a:ext cx="102806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Switch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scene.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3687" y="4775708"/>
            <a:ext cx="0" cy="127000"/>
          </a:xfrm>
          <a:custGeom>
            <a:avLst/>
            <a:gdLst/>
            <a:ahLst/>
            <a:cxnLst/>
            <a:rect l="l" t="t" r="r" b="b"/>
            <a:pathLst>
              <a:path w="0" h="127000">
                <a:moveTo>
                  <a:pt x="0" y="0"/>
                </a:moveTo>
                <a:lnTo>
                  <a:pt x="0" y="12649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21787" y="3199129"/>
            <a:ext cx="983488" cy="586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14092" y="331842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0015" y="3372611"/>
            <a:ext cx="192024" cy="375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14092" y="3318421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67168" y="3295652"/>
            <a:ext cx="3053715" cy="701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306320">
              <a:lnSpc>
                <a:spcPct val="1111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Stage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thumbnail.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Hide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at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beginning.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4734" y="3382962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184784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39159" y="4417402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669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45"/>
              <a:t>Appear </a:t>
            </a:r>
            <a:r>
              <a:rPr dirty="0" spc="-130"/>
              <a:t>in </a:t>
            </a:r>
            <a:r>
              <a:rPr dirty="0"/>
              <a:t>a</a:t>
            </a:r>
            <a:r>
              <a:rPr dirty="0" spc="150"/>
              <a:t> </a:t>
            </a:r>
            <a:r>
              <a:rPr dirty="0" spc="80"/>
              <a:t>Scene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5365496"/>
            <a:ext cx="4572000" cy="1035685"/>
          </a:xfrm>
          <a:custGeom>
            <a:avLst/>
            <a:gdLst/>
            <a:ahLst/>
            <a:cxnLst/>
            <a:rect l="l" t="t" r="r" b="b"/>
            <a:pathLst>
              <a:path w="4572000" h="1035685">
                <a:moveTo>
                  <a:pt x="0" y="1035303"/>
                </a:moveTo>
                <a:lnTo>
                  <a:pt x="4572000" y="1035303"/>
                </a:lnTo>
                <a:lnTo>
                  <a:pt x="4572000" y="0"/>
                </a:lnTo>
                <a:lnTo>
                  <a:pt x="0" y="0"/>
                </a:lnTo>
                <a:lnTo>
                  <a:pt x="0" y="10353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53527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03132" y="54546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7771" y="5866912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50260" y="5746750"/>
            <a:ext cx="469391" cy="384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50260" y="5746750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52141" y="5943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20517" y="3774757"/>
            <a:ext cx="0" cy="84455"/>
          </a:xfrm>
          <a:custGeom>
            <a:avLst/>
            <a:gdLst/>
            <a:ahLst/>
            <a:cxnLst/>
            <a:rect l="l" t="t" r="r" b="b"/>
            <a:pathLst>
              <a:path w="0" h="84454">
                <a:moveTo>
                  <a:pt x="0" y="0"/>
                </a:moveTo>
                <a:lnTo>
                  <a:pt x="0" y="8401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51164" y="1303527"/>
            <a:ext cx="0" cy="1296670"/>
          </a:xfrm>
          <a:custGeom>
            <a:avLst/>
            <a:gdLst/>
            <a:ahLst/>
            <a:cxnLst/>
            <a:rect l="l" t="t" r="r" b="b"/>
            <a:pathLst>
              <a:path w="0" h="1296670">
                <a:moveTo>
                  <a:pt x="0" y="0"/>
                </a:moveTo>
                <a:lnTo>
                  <a:pt x="0" y="1296403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71485" y="1979866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19352" y="2045017"/>
            <a:ext cx="479552" cy="445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1485" y="1979866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71472" y="13430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15300" y="1408175"/>
            <a:ext cx="487667" cy="445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71472" y="13430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9352" y="1343025"/>
            <a:ext cx="563880" cy="3066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9352" y="13430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0934" y="16118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27127" y="1533525"/>
            <a:ext cx="2783205" cy="581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09114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 marR="218821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9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two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46325" y="1781175"/>
            <a:ext cx="1176527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46325" y="17811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77426" y="1679155"/>
            <a:ext cx="45085" cy="150495"/>
          </a:xfrm>
          <a:custGeom>
            <a:avLst/>
            <a:gdLst/>
            <a:ahLst/>
            <a:cxnLst/>
            <a:rect l="l" t="t" r="r" b="b"/>
            <a:pathLst>
              <a:path w="45085" h="150494">
                <a:moveTo>
                  <a:pt x="0" y="0"/>
                </a:moveTo>
                <a:lnTo>
                  <a:pt x="44970" y="1502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21404" y="13430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35400" y="1421130"/>
            <a:ext cx="284467" cy="556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21404" y="13430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6944" y="1748751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56944" y="4332008"/>
            <a:ext cx="1658099" cy="1234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531495">
              <a:lnSpc>
                <a:spcPct val="100000"/>
              </a:lnSpc>
            </a:pPr>
            <a:r>
              <a:rPr dirty="0" sz="2800" spc="-40"/>
              <a:t>Make </a:t>
            </a:r>
            <a:r>
              <a:rPr dirty="0" sz="2800" spc="-15"/>
              <a:t>It</a:t>
            </a:r>
            <a:r>
              <a:rPr dirty="0" sz="2800" spc="50"/>
              <a:t> </a:t>
            </a:r>
            <a:r>
              <a:rPr dirty="0" sz="2800" spc="-10"/>
              <a:t>Interactive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1023871" y="1276350"/>
            <a:ext cx="2524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sprite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something.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6734" y="4878997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5170" y="490997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9521" y="4878997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73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517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952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81440" y="399295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81440" y="399295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81440" y="528774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600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8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81440" y="528774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600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40"/>
                </a:lnTo>
                <a:lnTo>
                  <a:pt x="87833" y="58928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33450"/>
            <a:ext cx="4572000" cy="1936750"/>
          </a:xfrm>
          <a:custGeom>
            <a:avLst/>
            <a:gdLst/>
            <a:ahLst/>
            <a:cxnLst/>
            <a:rect l="l" t="t" r="r" b="b"/>
            <a:pathLst>
              <a:path w="4572000" h="1936750">
                <a:moveTo>
                  <a:pt x="0" y="1936750"/>
                </a:moveTo>
                <a:lnTo>
                  <a:pt x="4572000" y="1936750"/>
                </a:lnTo>
                <a:lnTo>
                  <a:pt x="4572000" y="0"/>
                </a:lnTo>
                <a:lnTo>
                  <a:pt x="0" y="0"/>
                </a:lnTo>
                <a:lnTo>
                  <a:pt x="0" y="19367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870200"/>
            <a:ext cx="4572000" cy="1752600"/>
          </a:xfrm>
          <a:custGeom>
            <a:avLst/>
            <a:gdLst/>
            <a:ahLst/>
            <a:cxnLst/>
            <a:rect l="l" t="t" r="r" b="b"/>
            <a:pathLst>
              <a:path w="4572000" h="1752600">
                <a:moveTo>
                  <a:pt x="0" y="1752600"/>
                </a:moveTo>
                <a:lnTo>
                  <a:pt x="4572000" y="1752600"/>
                </a:lnTo>
                <a:lnTo>
                  <a:pt x="45720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3869" y="10096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1107" y="3460127"/>
            <a:ext cx="1589773" cy="1014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622800"/>
            <a:ext cx="4572000" cy="723900"/>
          </a:xfrm>
          <a:custGeom>
            <a:avLst/>
            <a:gdLst/>
            <a:ahLst/>
            <a:cxnLst/>
            <a:rect l="l" t="t" r="r" b="b"/>
            <a:pathLst>
              <a:path w="4572000" h="723900">
                <a:moveTo>
                  <a:pt x="0" y="723900"/>
                </a:moveTo>
                <a:lnTo>
                  <a:pt x="4572000" y="723900"/>
                </a:lnTo>
                <a:lnTo>
                  <a:pt x="4572000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4610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346700"/>
            <a:ext cx="4572000" cy="1054100"/>
          </a:xfrm>
          <a:custGeom>
            <a:avLst/>
            <a:gdLst/>
            <a:ahLst/>
            <a:cxnLst/>
            <a:rect l="l" t="t" r="r" b="b"/>
            <a:pathLst>
              <a:path w="4572000" h="1054100">
                <a:moveTo>
                  <a:pt x="0" y="1054100"/>
                </a:moveTo>
                <a:lnTo>
                  <a:pt x="4572000" y="1054100"/>
                </a:lnTo>
                <a:lnTo>
                  <a:pt x="457200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533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68322" y="4718050"/>
            <a:ext cx="2011045" cy="144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76263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 marR="767080">
              <a:lnSpc>
                <a:spcPct val="100000"/>
              </a:lnSpc>
              <a:spcBef>
                <a:spcPts val="47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algn="ctr" marR="767715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1087120">
              <a:lnSpc>
                <a:spcPct val="100000"/>
              </a:lnSpc>
            </a:pPr>
            <a:r>
              <a:rPr dirty="0" sz="900" spc="-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clear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effect,</a:t>
            </a:r>
            <a:endParaRPr sz="900">
              <a:latin typeface="Calibri"/>
              <a:cs typeface="Calibri"/>
            </a:endParaRPr>
          </a:p>
          <a:p>
            <a:pPr marL="1087120">
              <a:lnSpc>
                <a:spcPct val="100000"/>
              </a:lnSpc>
              <a:spcBef>
                <a:spcPts val="12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stop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sign.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67179" y="5738876"/>
            <a:ext cx="469379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67166" y="57388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85644" y="59436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25146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21039" y="4033672"/>
            <a:ext cx="833755" cy="120014"/>
          </a:xfrm>
          <a:custGeom>
            <a:avLst/>
            <a:gdLst/>
            <a:ahLst/>
            <a:cxnLst/>
            <a:rect l="l" t="t" r="r" b="b"/>
            <a:pathLst>
              <a:path w="833755" h="120014">
                <a:moveTo>
                  <a:pt x="0" y="119519"/>
                </a:moveTo>
                <a:lnTo>
                  <a:pt x="77216" y="0"/>
                </a:lnTo>
                <a:lnTo>
                  <a:pt x="833462" y="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38615" y="3845585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5" h="0">
                <a:moveTo>
                  <a:pt x="0" y="0"/>
                </a:moveTo>
                <a:lnTo>
                  <a:pt x="51584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69399" y="3764673"/>
            <a:ext cx="1165860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sound.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11100"/>
              </a:lnSpc>
              <a:spcBef>
                <a:spcPts val="300"/>
              </a:spcBef>
            </a:pPr>
            <a:r>
              <a:rPr dirty="0" sz="900" spc="-15" b="1">
                <a:solidFill>
                  <a:srgbClr val="636466"/>
                </a:solidFill>
                <a:latin typeface="Calibri"/>
                <a:cs typeface="Calibri"/>
              </a:rPr>
              <a:t>You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can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select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  effects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the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menu.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5"/>
              <a:t>Make </a:t>
            </a:r>
            <a:r>
              <a:rPr dirty="0" spc="-10"/>
              <a:t>It</a:t>
            </a:r>
            <a:r>
              <a:rPr dirty="0" spc="-20"/>
              <a:t> </a:t>
            </a:r>
            <a:r>
              <a:rPr dirty="0" spc="-5"/>
              <a:t>Interactive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811" y="1327873"/>
            <a:ext cx="81026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6000" y="1310639"/>
            <a:ext cx="0" cy="1445260"/>
          </a:xfrm>
          <a:custGeom>
            <a:avLst/>
            <a:gdLst/>
            <a:ahLst/>
            <a:cxnLst/>
            <a:rect l="l" t="t" r="r" b="b"/>
            <a:pathLst>
              <a:path w="0" h="1445260">
                <a:moveTo>
                  <a:pt x="0" y="0"/>
                </a:moveTo>
                <a:lnTo>
                  <a:pt x="0" y="14452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9036" y="1619161"/>
            <a:ext cx="1176527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9036" y="1619161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02607" y="1479130"/>
            <a:ext cx="140970" cy="209550"/>
          </a:xfrm>
          <a:custGeom>
            <a:avLst/>
            <a:gdLst/>
            <a:ahLst/>
            <a:cxnLst/>
            <a:rect l="l" t="t" r="r" b="b"/>
            <a:pathLst>
              <a:path w="140969" h="209550">
                <a:moveTo>
                  <a:pt x="0" y="0"/>
                </a:moveTo>
                <a:lnTo>
                  <a:pt x="140754" y="20904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732087" y="2169378"/>
            <a:ext cx="1163955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sound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Sound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library.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2447" y="1603870"/>
            <a:ext cx="684504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72447" y="1603870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29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720809" y="1329182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80372" y="1294891"/>
            <a:ext cx="499097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89070" y="1329182"/>
            <a:ext cx="2197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24758" y="1964689"/>
            <a:ext cx="635" cy="215900"/>
          </a:xfrm>
          <a:custGeom>
            <a:avLst/>
            <a:gdLst/>
            <a:ahLst/>
            <a:cxnLst/>
            <a:rect l="l" t="t" r="r" b="b"/>
            <a:pathLst>
              <a:path w="635" h="215900">
                <a:moveTo>
                  <a:pt x="0" y="0"/>
                </a:moveTo>
                <a:lnTo>
                  <a:pt x="38" y="2153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17712" y="3256279"/>
            <a:ext cx="468630" cy="18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609242" y="2952750"/>
            <a:ext cx="1366520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L="88900">
              <a:lnSpc>
                <a:spcPct val="100000"/>
              </a:lnSpc>
              <a:spcBef>
                <a:spcPts val="880"/>
              </a:spcBef>
              <a:tabLst>
                <a:tab pos="1026794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68405" y="1974850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56924" y="2038985"/>
            <a:ext cx="398272" cy="447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68405" y="1974850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8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794" y="2801747"/>
            <a:ext cx="2280424" cy="1711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84555">
              <a:lnSpc>
                <a:spcPct val="100000"/>
              </a:lnSpc>
            </a:pPr>
            <a:r>
              <a:rPr dirty="0" sz="2800" spc="-110"/>
              <a:t>Add </a:t>
            </a:r>
            <a:r>
              <a:rPr dirty="0" sz="2800" spc="-155"/>
              <a:t>Your</a:t>
            </a:r>
            <a:r>
              <a:rPr dirty="0" sz="2800" spc="35"/>
              <a:t> </a:t>
            </a:r>
            <a:r>
              <a:rPr dirty="0" sz="2800" spc="-25"/>
              <a:t>Voice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863395" y="1276350"/>
            <a:ext cx="28454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voice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talk.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243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087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7522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2257425"/>
          </a:xfrm>
          <a:custGeom>
            <a:avLst/>
            <a:gdLst/>
            <a:ahLst/>
            <a:cxnLst/>
            <a:rect l="l" t="t" r="r" b="b"/>
            <a:pathLst>
              <a:path w="4572000" h="2257425">
                <a:moveTo>
                  <a:pt x="0" y="2257425"/>
                </a:moveTo>
                <a:lnTo>
                  <a:pt x="4572000" y="2257425"/>
                </a:lnTo>
                <a:lnTo>
                  <a:pt x="4572000" y="0"/>
                </a:lnTo>
                <a:lnTo>
                  <a:pt x="0" y="0"/>
                </a:lnTo>
                <a:lnTo>
                  <a:pt x="0" y="225742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4525"/>
            <a:ext cx="4572000" cy="1991995"/>
          </a:xfrm>
          <a:custGeom>
            <a:avLst/>
            <a:gdLst/>
            <a:ahLst/>
            <a:cxnLst/>
            <a:rect l="l" t="t" r="r" b="b"/>
            <a:pathLst>
              <a:path w="4572000" h="1991995">
                <a:moveTo>
                  <a:pt x="0" y="1991487"/>
                </a:moveTo>
                <a:lnTo>
                  <a:pt x="4572000" y="1991487"/>
                </a:lnTo>
                <a:lnTo>
                  <a:pt x="4572000" y="0"/>
                </a:lnTo>
                <a:lnTo>
                  <a:pt x="0" y="0"/>
                </a:lnTo>
                <a:lnTo>
                  <a:pt x="0" y="199148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1718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176011"/>
            <a:ext cx="4572000" cy="1224915"/>
          </a:xfrm>
          <a:custGeom>
            <a:avLst/>
            <a:gdLst/>
            <a:ahLst/>
            <a:cxnLst/>
            <a:rect l="l" t="t" r="r" b="b"/>
            <a:pathLst>
              <a:path w="4572000" h="1224914">
                <a:moveTo>
                  <a:pt x="0" y="1224788"/>
                </a:moveTo>
                <a:lnTo>
                  <a:pt x="4572000" y="1224788"/>
                </a:lnTo>
                <a:lnTo>
                  <a:pt x="4572000" y="0"/>
                </a:lnTo>
                <a:lnTo>
                  <a:pt x="0" y="0"/>
                </a:lnTo>
                <a:lnTo>
                  <a:pt x="0" y="12247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1633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95"/>
              <a:t>Add </a:t>
            </a:r>
            <a:r>
              <a:rPr dirty="0" spc="-130"/>
              <a:t>Your</a:t>
            </a:r>
            <a:r>
              <a:rPr dirty="0" spc="-5"/>
              <a:t> </a:t>
            </a:r>
            <a:r>
              <a:rPr dirty="0" spc="-20"/>
              <a:t>Voice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4794" y="1429067"/>
            <a:ext cx="0" cy="1414780"/>
          </a:xfrm>
          <a:custGeom>
            <a:avLst/>
            <a:gdLst/>
            <a:ahLst/>
            <a:cxnLst/>
            <a:rect l="l" t="t" r="r" b="b"/>
            <a:pathLst>
              <a:path w="0" h="1414780">
                <a:moveTo>
                  <a:pt x="0" y="1414716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03132" y="5326235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2533" y="58039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55023" y="5683737"/>
            <a:ext cx="469391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55023" y="5683737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56903" y="58801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67646" y="2208989"/>
            <a:ext cx="73279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5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record  your</a:t>
            </a:r>
            <a:r>
              <a:rPr dirty="0" sz="900" spc="-8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voice.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89871" y="1708061"/>
            <a:ext cx="872769" cy="41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89871" y="1708061"/>
            <a:ext cx="873125" cy="415925"/>
          </a:xfrm>
          <a:custGeom>
            <a:avLst/>
            <a:gdLst/>
            <a:ahLst/>
            <a:cxnLst/>
            <a:rect l="l" t="t" r="r" b="b"/>
            <a:pathLst>
              <a:path w="873125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796569" y="415925"/>
                </a:lnTo>
                <a:lnTo>
                  <a:pt x="840622" y="414734"/>
                </a:lnTo>
                <a:lnTo>
                  <a:pt x="863244" y="406400"/>
                </a:lnTo>
                <a:lnTo>
                  <a:pt x="871578" y="383778"/>
                </a:lnTo>
                <a:lnTo>
                  <a:pt x="872769" y="339725"/>
                </a:lnTo>
                <a:lnTo>
                  <a:pt x="872769" y="76200"/>
                </a:lnTo>
                <a:lnTo>
                  <a:pt x="871578" y="32146"/>
                </a:lnTo>
                <a:lnTo>
                  <a:pt x="863244" y="9525"/>
                </a:lnTo>
                <a:lnTo>
                  <a:pt x="840622" y="1190"/>
                </a:lnTo>
                <a:lnTo>
                  <a:pt x="79656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97519" y="1708061"/>
            <a:ext cx="684504" cy="4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97519" y="1708061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30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75294" y="2208989"/>
            <a:ext cx="73406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icon.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(You’ll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need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microphone.)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56332" y="2054618"/>
            <a:ext cx="635" cy="165735"/>
          </a:xfrm>
          <a:custGeom>
            <a:avLst/>
            <a:gdLst/>
            <a:ahLst/>
            <a:cxnLst/>
            <a:rect l="l" t="t" r="r" b="b"/>
            <a:pathLst>
              <a:path w="635" h="165735">
                <a:moveTo>
                  <a:pt x="0" y="165480"/>
                </a:moveTo>
                <a:lnTo>
                  <a:pt x="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03869" y="1073150"/>
            <a:ext cx="967105" cy="49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83515">
              <a:lnSpc>
                <a:spcPct val="100000"/>
              </a:lnSpc>
              <a:spcBef>
                <a:spcPts val="1010"/>
              </a:spcBef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34856" y="1380744"/>
            <a:ext cx="499110" cy="186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43555" y="1415034"/>
            <a:ext cx="2197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66912" y="3666909"/>
            <a:ext cx="468630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09229" y="3326765"/>
            <a:ext cx="1366520" cy="513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4445">
              <a:lnSpc>
                <a:spcPct val="100000"/>
              </a:lnSpc>
              <a:spcBef>
                <a:spcPts val="1165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9600" y="1416773"/>
            <a:ext cx="9810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8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8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614" y="20637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02169" y="2141854"/>
            <a:ext cx="213359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2614" y="20637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1825" y="1708061"/>
            <a:ext cx="1176528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1825" y="1708061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5397" y="1568030"/>
            <a:ext cx="139700" cy="204470"/>
          </a:xfrm>
          <a:custGeom>
            <a:avLst/>
            <a:gdLst/>
            <a:ahLst/>
            <a:cxnLst/>
            <a:rect l="l" t="t" r="r" b="b"/>
            <a:pathLst>
              <a:path w="139700" h="204469">
                <a:moveTo>
                  <a:pt x="0" y="0"/>
                </a:moveTo>
                <a:lnTo>
                  <a:pt x="139700" y="20396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19170" y="1981555"/>
            <a:ext cx="206375" cy="241300"/>
          </a:xfrm>
          <a:custGeom>
            <a:avLst/>
            <a:gdLst/>
            <a:ahLst/>
            <a:cxnLst/>
            <a:rect l="l" t="t" r="r" b="b"/>
            <a:pathLst>
              <a:path w="206375" h="241300">
                <a:moveTo>
                  <a:pt x="206133" y="0"/>
                </a:moveTo>
                <a:lnTo>
                  <a:pt x="0" y="2407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65860" y="3912565"/>
            <a:ext cx="2240279" cy="9601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9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5806" y="3731729"/>
            <a:ext cx="2280399" cy="1714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9076" y="406400"/>
            <a:ext cx="2273935" cy="44830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Click </a:t>
            </a:r>
            <a:r>
              <a:rPr dirty="0" sz="2800" spc="5"/>
              <a:t>a</a:t>
            </a:r>
            <a:r>
              <a:rPr dirty="0" sz="2800" spc="-15"/>
              <a:t> </a:t>
            </a:r>
            <a:r>
              <a:rPr dirty="0" sz="2800" spc="-40"/>
              <a:t>Button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1248958" y="1276350"/>
            <a:ext cx="207454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button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scenes.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26130" y="32989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81890" y="86258"/>
                </a:moveTo>
                <a:lnTo>
                  <a:pt x="44818" y="86258"/>
                </a:lnTo>
                <a:lnTo>
                  <a:pt x="55549" y="101599"/>
                </a:lnTo>
                <a:lnTo>
                  <a:pt x="64452" y="103162"/>
                </a:lnTo>
                <a:lnTo>
                  <a:pt x="80949" y="91617"/>
                </a:lnTo>
                <a:lnTo>
                  <a:pt x="81890" y="86258"/>
                </a:lnTo>
                <a:close/>
              </a:path>
              <a:path w="89535" h="103504">
                <a:moveTo>
                  <a:pt x="17653" y="0"/>
                </a:moveTo>
                <a:lnTo>
                  <a:pt x="11671" y="177"/>
                </a:lnTo>
                <a:lnTo>
                  <a:pt x="2222" y="6794"/>
                </a:lnTo>
                <a:lnTo>
                  <a:pt x="0" y="12357"/>
                </a:lnTo>
                <a:lnTo>
                  <a:pt x="16281" y="91706"/>
                </a:lnTo>
                <a:lnTo>
                  <a:pt x="20396" y="95923"/>
                </a:lnTo>
                <a:lnTo>
                  <a:pt x="31369" y="98463"/>
                </a:lnTo>
                <a:lnTo>
                  <a:pt x="36918" y="96481"/>
                </a:lnTo>
                <a:lnTo>
                  <a:pt x="44818" y="86258"/>
                </a:lnTo>
                <a:lnTo>
                  <a:pt x="81890" y="86258"/>
                </a:lnTo>
                <a:lnTo>
                  <a:pt x="82511" y="82715"/>
                </a:lnTo>
                <a:lnTo>
                  <a:pt x="71780" y="67386"/>
                </a:lnTo>
                <a:lnTo>
                  <a:pt x="78727" y="65163"/>
                </a:lnTo>
                <a:lnTo>
                  <a:pt x="84086" y="63461"/>
                </a:lnTo>
                <a:lnTo>
                  <a:pt x="87833" y="58927"/>
                </a:lnTo>
                <a:lnTo>
                  <a:pt x="89217" y="47739"/>
                </a:lnTo>
                <a:lnTo>
                  <a:pt x="86652" y="42430"/>
                </a:lnTo>
                <a:lnTo>
                  <a:pt x="17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26130" y="3298926"/>
            <a:ext cx="89535" cy="103505"/>
          </a:xfrm>
          <a:custGeom>
            <a:avLst/>
            <a:gdLst/>
            <a:ahLst/>
            <a:cxnLst/>
            <a:rect l="l" t="t" r="r" b="b"/>
            <a:pathLst>
              <a:path w="89535" h="103504">
                <a:moveTo>
                  <a:pt x="78727" y="65163"/>
                </a:moveTo>
                <a:lnTo>
                  <a:pt x="71780" y="67386"/>
                </a:lnTo>
                <a:lnTo>
                  <a:pt x="78016" y="76288"/>
                </a:lnTo>
                <a:lnTo>
                  <a:pt x="82511" y="82715"/>
                </a:lnTo>
                <a:lnTo>
                  <a:pt x="80949" y="91617"/>
                </a:lnTo>
                <a:lnTo>
                  <a:pt x="74510" y="96113"/>
                </a:lnTo>
                <a:lnTo>
                  <a:pt x="70878" y="98653"/>
                </a:lnTo>
                <a:lnTo>
                  <a:pt x="64452" y="103162"/>
                </a:lnTo>
                <a:lnTo>
                  <a:pt x="55549" y="101599"/>
                </a:lnTo>
                <a:lnTo>
                  <a:pt x="51054" y="95161"/>
                </a:lnTo>
                <a:lnTo>
                  <a:pt x="44818" y="86258"/>
                </a:lnTo>
                <a:lnTo>
                  <a:pt x="43332" y="88188"/>
                </a:lnTo>
                <a:lnTo>
                  <a:pt x="41846" y="90106"/>
                </a:lnTo>
                <a:lnTo>
                  <a:pt x="40360" y="92024"/>
                </a:lnTo>
                <a:lnTo>
                  <a:pt x="36918" y="96481"/>
                </a:lnTo>
                <a:lnTo>
                  <a:pt x="31369" y="98463"/>
                </a:lnTo>
                <a:lnTo>
                  <a:pt x="25895" y="97193"/>
                </a:lnTo>
                <a:lnTo>
                  <a:pt x="20396" y="95923"/>
                </a:lnTo>
                <a:lnTo>
                  <a:pt x="16281" y="91706"/>
                </a:lnTo>
                <a:lnTo>
                  <a:pt x="15151" y="86194"/>
                </a:lnTo>
                <a:lnTo>
                  <a:pt x="1155" y="18008"/>
                </a:lnTo>
                <a:lnTo>
                  <a:pt x="17653" y="0"/>
                </a:lnTo>
                <a:lnTo>
                  <a:pt x="22567" y="3009"/>
                </a:lnTo>
                <a:lnTo>
                  <a:pt x="81851" y="39471"/>
                </a:lnTo>
                <a:lnTo>
                  <a:pt x="86652" y="42430"/>
                </a:lnTo>
                <a:lnTo>
                  <a:pt x="89217" y="47739"/>
                </a:lnTo>
                <a:lnTo>
                  <a:pt x="88519" y="53339"/>
                </a:lnTo>
                <a:lnTo>
                  <a:pt x="87833" y="58927"/>
                </a:lnTo>
                <a:lnTo>
                  <a:pt x="84086" y="63461"/>
                </a:lnTo>
                <a:lnTo>
                  <a:pt x="78714" y="6516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tabLst>
                <a:tab pos="2323465" algn="r"/>
              </a:tabLst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 Story</a:t>
            </a: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	2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72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3880" y="685800"/>
            <a:ext cx="3444240" cy="762000"/>
          </a:xfrm>
          <a:custGeom>
            <a:avLst/>
            <a:gdLst/>
            <a:ahLst/>
            <a:cxnLst/>
            <a:rect l="l" t="t" r="r" b="b"/>
            <a:pathLst>
              <a:path w="3444240" h="762000">
                <a:moveTo>
                  <a:pt x="0" y="762000"/>
                </a:moveTo>
                <a:lnTo>
                  <a:pt x="3444240" y="762000"/>
                </a:lnTo>
                <a:lnTo>
                  <a:pt x="344424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39342" y="600075"/>
            <a:ext cx="2293620" cy="4330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40">
                <a:solidFill>
                  <a:srgbClr val="7266A7"/>
                </a:solidFill>
              </a:rPr>
              <a:t>Create </a:t>
            </a:r>
            <a:r>
              <a:rPr dirty="0" sz="2700" spc="5">
                <a:solidFill>
                  <a:srgbClr val="7266A7"/>
                </a:solidFill>
              </a:rPr>
              <a:t>a</a:t>
            </a:r>
            <a:r>
              <a:rPr dirty="0" sz="2700" spc="-50">
                <a:solidFill>
                  <a:srgbClr val="7266A7"/>
                </a:solidFill>
              </a:rPr>
              <a:t> </a:t>
            </a:r>
            <a:r>
              <a:rPr dirty="0" sz="2700" spc="40">
                <a:solidFill>
                  <a:srgbClr val="7266A7"/>
                </a:solidFill>
              </a:rPr>
              <a:t>Story</a:t>
            </a:r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824101" y="1011554"/>
            <a:ext cx="9239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50" b="1">
                <a:solidFill>
                  <a:srgbClr val="7266A7"/>
                </a:solidFill>
                <a:latin typeface="Cambria"/>
                <a:cs typeface="Cambria"/>
              </a:rPr>
              <a:t>C</a:t>
            </a:r>
            <a:r>
              <a:rPr dirty="0" sz="2700" spc="60" b="1">
                <a:solidFill>
                  <a:srgbClr val="7266A7"/>
                </a:solidFill>
                <a:latin typeface="Cambria"/>
                <a:cs typeface="Cambria"/>
              </a:rPr>
              <a:t>a</a:t>
            </a:r>
            <a:r>
              <a:rPr dirty="0" sz="2700" spc="-125" b="1">
                <a:solidFill>
                  <a:srgbClr val="7266A7"/>
                </a:solidFill>
                <a:latin typeface="Cambria"/>
                <a:cs typeface="Cambria"/>
              </a:rPr>
              <a:t>r</a:t>
            </a:r>
            <a:r>
              <a:rPr dirty="0" sz="2700" spc="-140" b="1">
                <a:solidFill>
                  <a:srgbClr val="7266A7"/>
                </a:solidFill>
                <a:latin typeface="Cambria"/>
                <a:cs typeface="Cambria"/>
              </a:rPr>
              <a:t>d</a:t>
            </a:r>
            <a:r>
              <a:rPr dirty="0" sz="2700" spc="120" b="1">
                <a:solidFill>
                  <a:srgbClr val="7266A7"/>
                </a:solidFill>
                <a:latin typeface="Cambria"/>
                <a:cs typeface="Cambria"/>
              </a:rPr>
              <a:t>s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520" y="1524000"/>
            <a:ext cx="2585720" cy="398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76835" indent="307975">
              <a:lnSpc>
                <a:spcPct val="100000"/>
              </a:lnSpc>
            </a:pPr>
            <a:r>
              <a:rPr dirty="0" sz="1200" spc="60" b="1">
                <a:solidFill>
                  <a:srgbClr val="9688C0"/>
                </a:solidFill>
                <a:latin typeface="Calibri"/>
                <a:cs typeface="Calibri"/>
              </a:rPr>
              <a:t>Start </a:t>
            </a:r>
            <a:r>
              <a:rPr dirty="0" sz="1200" spc="45" b="1">
                <a:solidFill>
                  <a:srgbClr val="9688C0"/>
                </a:solidFill>
                <a:latin typeface="Calibri"/>
                <a:cs typeface="Calibri"/>
              </a:rPr>
              <a:t>with </a:t>
            </a:r>
            <a:r>
              <a:rPr dirty="0" sz="1200" spc="35" b="1">
                <a:solidFill>
                  <a:srgbClr val="9688C0"/>
                </a:solidFill>
                <a:latin typeface="Calibri"/>
                <a:cs typeface="Calibri"/>
              </a:rPr>
              <a:t>the </a:t>
            </a:r>
            <a:r>
              <a:rPr dirty="0" sz="1200" spc="50" b="1">
                <a:solidFill>
                  <a:srgbClr val="9688C0"/>
                </a:solidFill>
                <a:latin typeface="Calibri"/>
                <a:cs typeface="Calibri"/>
              </a:rPr>
              <a:t>first </a:t>
            </a:r>
            <a:r>
              <a:rPr dirty="0" sz="1200" spc="45" b="1">
                <a:solidFill>
                  <a:srgbClr val="9688C0"/>
                </a:solidFill>
                <a:latin typeface="Calibri"/>
                <a:cs typeface="Calibri"/>
              </a:rPr>
              <a:t>card </a:t>
            </a:r>
            <a:r>
              <a:rPr dirty="0" sz="1200" spc="35" b="1">
                <a:solidFill>
                  <a:srgbClr val="9688C0"/>
                </a:solidFill>
                <a:latin typeface="Calibri"/>
                <a:cs typeface="Calibri"/>
              </a:rPr>
              <a:t>and  then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9688C0"/>
                </a:solidFill>
                <a:latin typeface="Calibri"/>
                <a:cs typeface="Calibri"/>
              </a:rPr>
              <a:t>try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9688C0"/>
                </a:solidFill>
                <a:latin typeface="Calibri"/>
                <a:cs typeface="Calibri"/>
              </a:rPr>
              <a:t>the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9688C0"/>
                </a:solidFill>
                <a:latin typeface="Calibri"/>
                <a:cs typeface="Calibri"/>
              </a:rPr>
              <a:t>other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45" b="1">
                <a:solidFill>
                  <a:srgbClr val="9688C0"/>
                </a:solidFill>
                <a:latin typeface="Calibri"/>
                <a:cs typeface="Calibri"/>
              </a:rPr>
              <a:t>cards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45" b="1">
                <a:solidFill>
                  <a:srgbClr val="9688C0"/>
                </a:solidFill>
                <a:latin typeface="Calibri"/>
                <a:cs typeface="Calibri"/>
              </a:rPr>
              <a:t>in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50" b="1">
                <a:solidFill>
                  <a:srgbClr val="9688C0"/>
                </a:solidFill>
                <a:latin typeface="Calibri"/>
                <a:cs typeface="Calibri"/>
              </a:rPr>
              <a:t>any</a:t>
            </a:r>
            <a:r>
              <a:rPr dirty="0" sz="1200" spc="-45" b="1">
                <a:solidFill>
                  <a:srgbClr val="9688C0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9688C0"/>
                </a:solidFill>
                <a:latin typeface="Calibri"/>
                <a:cs typeface="Calibri"/>
              </a:rPr>
              <a:t>order:</a:t>
            </a:r>
            <a:endParaRPr sz="1200">
              <a:latin typeface="Calibri"/>
              <a:cs typeface="Calibri"/>
            </a:endParaRPr>
          </a:p>
          <a:p>
            <a:pPr marL="551180">
              <a:lnSpc>
                <a:spcPct val="100000"/>
              </a:lnSpc>
              <a:spcBef>
                <a:spcPts val="695"/>
              </a:spcBef>
            </a:pPr>
            <a:r>
              <a:rPr dirty="0" sz="1700" spc="100" b="1">
                <a:solidFill>
                  <a:srgbClr val="7266A7"/>
                </a:solidFill>
                <a:latin typeface="Calibri"/>
                <a:cs typeface="Calibri"/>
              </a:rPr>
              <a:t>Start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</a:t>
            </a:r>
            <a:r>
              <a:rPr dirty="0" sz="1700" spc="-24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700" spc="95" b="1">
                <a:solidFill>
                  <a:srgbClr val="7266A7"/>
                </a:solidFill>
                <a:latin typeface="Calibri"/>
                <a:cs typeface="Calibri"/>
              </a:rPr>
              <a:t>Story</a:t>
            </a:r>
            <a:endParaRPr sz="1700">
              <a:latin typeface="Calibri"/>
              <a:cs typeface="Calibri"/>
            </a:endParaRPr>
          </a:p>
          <a:p>
            <a:pPr marL="551180" marR="5080">
              <a:lnSpc>
                <a:spcPct val="156900"/>
              </a:lnSpc>
            </a:pPr>
            <a:r>
              <a:rPr dirty="0" sz="1700" spc="85" b="1">
                <a:solidFill>
                  <a:srgbClr val="7266A7"/>
                </a:solidFill>
                <a:latin typeface="Calibri"/>
                <a:cs typeface="Calibri"/>
              </a:rPr>
              <a:t>Show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 </a:t>
            </a:r>
            <a:r>
              <a:rPr dirty="0" sz="1700" spc="75" b="1">
                <a:solidFill>
                  <a:srgbClr val="7266A7"/>
                </a:solidFill>
                <a:latin typeface="Calibri"/>
                <a:cs typeface="Calibri"/>
              </a:rPr>
              <a:t>Character  </a:t>
            </a:r>
            <a:r>
              <a:rPr dirty="0" sz="1700" spc="10" b="1">
                <a:solidFill>
                  <a:srgbClr val="7266A7"/>
                </a:solidFill>
                <a:latin typeface="Calibri"/>
                <a:cs typeface="Calibri"/>
              </a:rPr>
              <a:t>Make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</a:t>
            </a:r>
            <a:r>
              <a:rPr dirty="0" sz="1700" spc="-114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700" spc="70" b="1">
                <a:solidFill>
                  <a:srgbClr val="7266A7"/>
                </a:solidFill>
                <a:latin typeface="Calibri"/>
                <a:cs typeface="Calibri"/>
              </a:rPr>
              <a:t>Conversation 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Switch</a:t>
            </a:r>
            <a:r>
              <a:rPr dirty="0" sz="1700" spc="-45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700" spc="70" b="1">
                <a:solidFill>
                  <a:srgbClr val="7266A7"/>
                </a:solidFill>
                <a:latin typeface="Calibri"/>
                <a:cs typeface="Calibri"/>
              </a:rPr>
              <a:t>Scenes</a:t>
            </a:r>
            <a:endParaRPr sz="1700">
              <a:latin typeface="Calibri"/>
              <a:cs typeface="Calibri"/>
            </a:endParaRPr>
          </a:p>
          <a:p>
            <a:pPr marL="551180" marR="194945">
              <a:lnSpc>
                <a:spcPct val="156900"/>
              </a:lnSpc>
            </a:pPr>
            <a:r>
              <a:rPr dirty="0" sz="1700" spc="55" b="1">
                <a:solidFill>
                  <a:srgbClr val="7266A7"/>
                </a:solidFill>
                <a:latin typeface="Calibri"/>
                <a:cs typeface="Calibri"/>
              </a:rPr>
              <a:t>Glide </a:t>
            </a:r>
            <a:r>
              <a:rPr dirty="0" sz="1700" spc="50" b="1">
                <a:solidFill>
                  <a:srgbClr val="7266A7"/>
                </a:solidFill>
                <a:latin typeface="Calibri"/>
                <a:cs typeface="Calibri"/>
              </a:rPr>
              <a:t>to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 </a:t>
            </a:r>
            <a:r>
              <a:rPr dirty="0" sz="1700" spc="85" b="1">
                <a:solidFill>
                  <a:srgbClr val="7266A7"/>
                </a:solidFill>
                <a:latin typeface="Calibri"/>
                <a:cs typeface="Calibri"/>
              </a:rPr>
              <a:t>Spot  </a:t>
            </a:r>
            <a:r>
              <a:rPr dirty="0" sz="1700" spc="50" b="1">
                <a:solidFill>
                  <a:srgbClr val="7266A7"/>
                </a:solidFill>
                <a:latin typeface="Calibri"/>
                <a:cs typeface="Calibri"/>
              </a:rPr>
              <a:t>Appear </a:t>
            </a:r>
            <a:r>
              <a:rPr dirty="0" sz="1700" spc="70" b="1">
                <a:solidFill>
                  <a:srgbClr val="7266A7"/>
                </a:solidFill>
                <a:latin typeface="Calibri"/>
                <a:cs typeface="Calibri"/>
              </a:rPr>
              <a:t>in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 </a:t>
            </a:r>
            <a:r>
              <a:rPr dirty="0" sz="1700" spc="65" b="1">
                <a:solidFill>
                  <a:srgbClr val="7266A7"/>
                </a:solidFill>
                <a:latin typeface="Calibri"/>
                <a:cs typeface="Calibri"/>
              </a:rPr>
              <a:t>Scene  </a:t>
            </a:r>
            <a:r>
              <a:rPr dirty="0" sz="1700" spc="10" b="1">
                <a:solidFill>
                  <a:srgbClr val="7266A7"/>
                </a:solidFill>
                <a:latin typeface="Calibri"/>
                <a:cs typeface="Calibri"/>
              </a:rPr>
              <a:t>Make </a:t>
            </a:r>
            <a:r>
              <a:rPr dirty="0" sz="1700" spc="85" b="1">
                <a:solidFill>
                  <a:srgbClr val="7266A7"/>
                </a:solidFill>
                <a:latin typeface="Calibri"/>
                <a:cs typeface="Calibri"/>
              </a:rPr>
              <a:t>It</a:t>
            </a:r>
            <a:r>
              <a:rPr dirty="0" sz="1700" spc="-130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700" spc="70" b="1">
                <a:solidFill>
                  <a:srgbClr val="7266A7"/>
                </a:solidFill>
                <a:latin typeface="Calibri"/>
                <a:cs typeface="Calibri"/>
              </a:rPr>
              <a:t>Interactive  </a:t>
            </a:r>
            <a:r>
              <a:rPr dirty="0" sz="1700" spc="35" b="1">
                <a:solidFill>
                  <a:srgbClr val="7266A7"/>
                </a:solidFill>
                <a:latin typeface="Calibri"/>
                <a:cs typeface="Calibri"/>
              </a:rPr>
              <a:t>Add Your </a:t>
            </a:r>
            <a:r>
              <a:rPr dirty="0" sz="1700" spc="20" b="1">
                <a:solidFill>
                  <a:srgbClr val="7266A7"/>
                </a:solidFill>
                <a:latin typeface="Calibri"/>
                <a:cs typeface="Calibri"/>
              </a:rPr>
              <a:t>Voice  </a:t>
            </a:r>
            <a:r>
              <a:rPr dirty="0" sz="1700" spc="95" b="1">
                <a:solidFill>
                  <a:srgbClr val="7266A7"/>
                </a:solidFill>
                <a:latin typeface="Calibri"/>
                <a:cs typeface="Calibri"/>
              </a:rPr>
              <a:t>Click </a:t>
            </a:r>
            <a:r>
              <a:rPr dirty="0" sz="1700" spc="80" b="1">
                <a:solidFill>
                  <a:srgbClr val="7266A7"/>
                </a:solidFill>
                <a:latin typeface="Calibri"/>
                <a:cs typeface="Calibri"/>
              </a:rPr>
              <a:t>a</a:t>
            </a:r>
            <a:r>
              <a:rPr dirty="0" sz="1700" spc="-220" b="1">
                <a:solidFill>
                  <a:srgbClr val="7266A7"/>
                </a:solidFill>
                <a:latin typeface="Calibri"/>
                <a:cs typeface="Calibri"/>
              </a:rPr>
              <a:t> </a:t>
            </a:r>
            <a:r>
              <a:rPr dirty="0" sz="1700" spc="70" b="1">
                <a:solidFill>
                  <a:srgbClr val="7266A7"/>
                </a:solidFill>
                <a:latin typeface="Calibri"/>
                <a:cs typeface="Calibri"/>
              </a:rPr>
              <a:t>Button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6512" y="2035048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06512" y="2442654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06512" y="285026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6512" y="3257854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06512" y="366547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06512" y="407308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4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06512" y="4480686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06512" y="488829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6512" y="529590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11"/>
                </a:lnTo>
                <a:lnTo>
                  <a:pt x="26503" y="26503"/>
                </a:lnTo>
                <a:lnTo>
                  <a:pt x="7111" y="55265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5"/>
                </a:lnTo>
                <a:lnTo>
                  <a:pt x="154471" y="26503"/>
                </a:lnTo>
                <a:lnTo>
                  <a:pt x="125709" y="7111"/>
                </a:lnTo>
                <a:lnTo>
                  <a:pt x="90487" y="0"/>
                </a:lnTo>
                <a:close/>
              </a:path>
            </a:pathLst>
          </a:custGeom>
          <a:solidFill>
            <a:srgbClr val="7266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96900" y="5940425"/>
            <a:ext cx="121094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scratch.mit.edu/story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388110"/>
          </a:xfrm>
          <a:custGeom>
            <a:avLst/>
            <a:gdLst/>
            <a:ahLst/>
            <a:cxnLst/>
            <a:rect l="l" t="t" r="r" b="b"/>
            <a:pathLst>
              <a:path w="4572000" h="1388110">
                <a:moveTo>
                  <a:pt x="0" y="1387843"/>
                </a:moveTo>
                <a:lnTo>
                  <a:pt x="4572000" y="1387843"/>
                </a:lnTo>
                <a:lnTo>
                  <a:pt x="4572000" y="0"/>
                </a:lnTo>
                <a:lnTo>
                  <a:pt x="0" y="0"/>
                </a:lnTo>
                <a:lnTo>
                  <a:pt x="0" y="1387843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314943"/>
            <a:ext cx="4572000" cy="1591310"/>
          </a:xfrm>
          <a:custGeom>
            <a:avLst/>
            <a:gdLst/>
            <a:ahLst/>
            <a:cxnLst/>
            <a:rect l="l" t="t" r="r" b="b"/>
            <a:pathLst>
              <a:path w="4572000" h="1591310">
                <a:moveTo>
                  <a:pt x="0" y="1591068"/>
                </a:moveTo>
                <a:lnTo>
                  <a:pt x="4572000" y="1591068"/>
                </a:lnTo>
                <a:lnTo>
                  <a:pt x="4572000" y="0"/>
                </a:lnTo>
                <a:lnTo>
                  <a:pt x="0" y="0"/>
                </a:lnTo>
                <a:lnTo>
                  <a:pt x="0" y="159106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30225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3906011"/>
            <a:ext cx="4572000" cy="660400"/>
          </a:xfrm>
          <a:custGeom>
            <a:avLst/>
            <a:gdLst/>
            <a:ahLst/>
            <a:cxnLst/>
            <a:rect l="l" t="t" r="r" b="b"/>
            <a:pathLst>
              <a:path w="4572000" h="660400">
                <a:moveTo>
                  <a:pt x="0" y="660400"/>
                </a:moveTo>
                <a:lnTo>
                  <a:pt x="4572000" y="660400"/>
                </a:lnTo>
                <a:lnTo>
                  <a:pt x="4572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8933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566411"/>
            <a:ext cx="4572000" cy="1834514"/>
          </a:xfrm>
          <a:custGeom>
            <a:avLst/>
            <a:gdLst/>
            <a:ahLst/>
            <a:cxnLst/>
            <a:rect l="l" t="t" r="r" b="b"/>
            <a:pathLst>
              <a:path w="4572000" h="1834514">
                <a:moveTo>
                  <a:pt x="0" y="1834388"/>
                </a:moveTo>
                <a:lnTo>
                  <a:pt x="4572000" y="1834388"/>
                </a:lnTo>
                <a:lnTo>
                  <a:pt x="4572000" y="0"/>
                </a:lnTo>
                <a:lnTo>
                  <a:pt x="0" y="0"/>
                </a:lnTo>
                <a:lnTo>
                  <a:pt x="0" y="183438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45537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12875" y="2657881"/>
            <a:ext cx="1746250" cy="1058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1103" y="3397059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169671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03869" y="9842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Click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35"/>
              <a:t>Button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7800" y="5156200"/>
            <a:ext cx="1676387" cy="1023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86000" y="1278127"/>
            <a:ext cx="0" cy="826769"/>
          </a:xfrm>
          <a:custGeom>
            <a:avLst/>
            <a:gdLst/>
            <a:ahLst/>
            <a:cxnLst/>
            <a:rect l="l" t="t" r="r" b="b"/>
            <a:pathLst>
              <a:path w="0" h="826769">
                <a:moveTo>
                  <a:pt x="0" y="0"/>
                </a:moveTo>
                <a:lnTo>
                  <a:pt x="0" y="826503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87068" y="13176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30883" y="1382775"/>
            <a:ext cx="487667" cy="445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7068" y="13176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9993" y="13176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3818" y="1376680"/>
            <a:ext cx="487667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9993" y="13176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8125" y="1317625"/>
            <a:ext cx="563880" cy="3066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8125" y="13176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9707" y="15864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83485" y="1679575"/>
            <a:ext cx="1176527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83485" y="16795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76486" y="1590255"/>
            <a:ext cx="95885" cy="137795"/>
          </a:xfrm>
          <a:custGeom>
            <a:avLst/>
            <a:gdLst/>
            <a:ahLst/>
            <a:cxnLst/>
            <a:rect l="l" t="t" r="r" b="b"/>
            <a:pathLst>
              <a:path w="95885" h="137794">
                <a:moveTo>
                  <a:pt x="0" y="0"/>
                </a:moveTo>
                <a:lnTo>
                  <a:pt x="95770" y="1375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58565" y="137858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828796" y="1445767"/>
            <a:ext cx="434848" cy="4409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58565" y="137858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6500" y="27756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4984" y="2831528"/>
            <a:ext cx="366895" cy="3720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46500" y="2775623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58060" marR="949960">
              <a:lnSpc>
                <a:spcPct val="111100"/>
              </a:lnSpc>
            </a:pPr>
            <a:r>
              <a:rPr dirty="0" spc="15"/>
              <a:t>Choose </a:t>
            </a:r>
            <a:r>
              <a:rPr dirty="0" spc="25"/>
              <a:t>a </a:t>
            </a:r>
            <a:r>
              <a:rPr dirty="0" spc="10"/>
              <a:t>button  </a:t>
            </a:r>
            <a:r>
              <a:rPr dirty="0" spc="15"/>
              <a:t>sprite, </a:t>
            </a:r>
            <a:r>
              <a:rPr dirty="0" spc="10"/>
              <a:t>like</a:t>
            </a:r>
            <a:r>
              <a:rPr dirty="0" spc="-114"/>
              <a:t> </a:t>
            </a:r>
            <a:r>
              <a:rPr dirty="0" spc="-5"/>
              <a:t>Arrow1.</a:t>
            </a:r>
          </a:p>
          <a:p>
            <a:pPr>
              <a:lnSpc>
                <a:spcPct val="100000"/>
              </a:lnSpc>
            </a:pPr>
          </a:p>
          <a:p>
            <a:pPr marL="12700" marR="3545204">
              <a:lnSpc>
                <a:spcPct val="111100"/>
              </a:lnSpc>
              <a:spcBef>
                <a:spcPts val="540"/>
              </a:spcBef>
            </a:pPr>
            <a:r>
              <a:rPr dirty="0" spc="15"/>
              <a:t>Choose</a:t>
            </a:r>
            <a:r>
              <a:rPr dirty="0" spc="-95"/>
              <a:t> </a:t>
            </a:r>
            <a:r>
              <a:rPr dirty="0" spc="5"/>
              <a:t>two  </a:t>
            </a:r>
            <a:r>
              <a:rPr dirty="0" spc="15"/>
              <a:t>backdrops.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algn="ctr" marL="12065">
              <a:lnSpc>
                <a:spcPct val="100000"/>
              </a:lnSpc>
            </a:pPr>
            <a:r>
              <a:rPr dirty="0" sz="1400" spc="-45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pc="15"/>
              <a:t>Choose</a:t>
            </a:r>
            <a:r>
              <a:rPr dirty="0" spc="-80"/>
              <a:t> </a:t>
            </a:r>
            <a:r>
              <a:rPr dirty="0" spc="40"/>
              <a:t>next</a:t>
            </a:r>
            <a:r>
              <a:rPr dirty="0" spc="-80"/>
              <a:t> </a:t>
            </a:r>
            <a:r>
              <a:rPr dirty="0" spc="35"/>
              <a:t>backdrop</a:t>
            </a:r>
          </a:p>
          <a:p>
            <a:pPr algn="r" marR="362585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from the</a:t>
            </a:r>
            <a:r>
              <a:rPr dirty="0" spc="-145"/>
              <a:t> </a:t>
            </a:r>
            <a:r>
              <a:rPr dirty="0" spc="15"/>
              <a:t>menu.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Times New Roman"/>
              <a:cs typeface="Times New Roman"/>
            </a:endParaRPr>
          </a:p>
          <a:p>
            <a:pPr marL="2094864" marR="702945">
              <a:lnSpc>
                <a:spcPct val="111100"/>
              </a:lnSpc>
              <a:spcBef>
                <a:spcPts val="5"/>
              </a:spcBef>
            </a:pPr>
            <a:r>
              <a:rPr dirty="0" spc="15"/>
              <a:t>Type </a:t>
            </a:r>
            <a:r>
              <a:rPr dirty="0" spc="5"/>
              <a:t>how </a:t>
            </a:r>
            <a:r>
              <a:rPr dirty="0" spc="20"/>
              <a:t>long </a:t>
            </a:r>
            <a:r>
              <a:rPr dirty="0" spc="5"/>
              <a:t>to </a:t>
            </a:r>
            <a:r>
              <a:rPr dirty="0" spc="10"/>
              <a:t>wait  </a:t>
            </a:r>
            <a:r>
              <a:rPr dirty="0" spc="5"/>
              <a:t>before </a:t>
            </a:r>
            <a:r>
              <a:rPr dirty="0" spc="15"/>
              <a:t>showing </a:t>
            </a:r>
            <a:r>
              <a:rPr dirty="0" spc="10"/>
              <a:t>the</a:t>
            </a:r>
            <a:r>
              <a:rPr dirty="0" spc="-125"/>
              <a:t> </a:t>
            </a:r>
            <a:r>
              <a:rPr dirty="0" spc="10"/>
              <a:t>button.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 algn="ctr" marL="13970">
              <a:lnSpc>
                <a:spcPct val="100000"/>
              </a:lnSpc>
              <a:spcBef>
                <a:spcPts val="690"/>
              </a:spcBef>
            </a:pPr>
            <a:r>
              <a:rPr dirty="0" sz="1400" spc="-45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dirty="0" spc="30"/>
              <a:t>Click</a:t>
            </a:r>
            <a:r>
              <a:rPr dirty="0" spc="-35"/>
              <a:t> </a:t>
            </a:r>
            <a:r>
              <a:rPr dirty="0" spc="10"/>
              <a:t>your</a:t>
            </a:r>
            <a:r>
              <a:rPr dirty="0" spc="-35"/>
              <a:t> </a:t>
            </a:r>
            <a:r>
              <a:rPr dirty="0" spc="10"/>
              <a:t>button</a:t>
            </a:r>
            <a:r>
              <a:rPr dirty="0" spc="-35"/>
              <a:t> </a:t>
            </a:r>
            <a:r>
              <a:rPr dirty="0" spc="5"/>
              <a:t>to</a:t>
            </a:r>
            <a:r>
              <a:rPr dirty="0" spc="-35"/>
              <a:t> </a:t>
            </a:r>
            <a:r>
              <a:rPr dirty="0" spc="15"/>
              <a:t>start.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2065">
              <a:lnSpc>
                <a:spcPct val="100000"/>
              </a:lnSpc>
            </a:pPr>
            <a:r>
              <a:rPr dirty="0" sz="1400" spc="-15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/>
              <a:t>Add</a:t>
            </a:r>
            <a:r>
              <a:rPr dirty="0" spc="-30"/>
              <a:t> </a:t>
            </a:r>
            <a:r>
              <a:rPr dirty="0" spc="15"/>
              <a:t>this</a:t>
            </a:r>
            <a:r>
              <a:rPr dirty="0" spc="-30"/>
              <a:t> </a:t>
            </a:r>
            <a:r>
              <a:rPr dirty="0" spc="20"/>
              <a:t>script</a:t>
            </a:r>
            <a:r>
              <a:rPr dirty="0" spc="-30"/>
              <a:t> </a:t>
            </a:r>
            <a:r>
              <a:rPr dirty="0" spc="5"/>
              <a:t>to</a:t>
            </a:r>
            <a:r>
              <a:rPr dirty="0" spc="-30"/>
              <a:t> </a:t>
            </a:r>
            <a:r>
              <a:rPr dirty="0" spc="10"/>
              <a:t>set</a:t>
            </a:r>
            <a:r>
              <a:rPr dirty="0" spc="-30"/>
              <a:t> </a:t>
            </a:r>
            <a:r>
              <a:rPr dirty="0" spc="10"/>
              <a:t>the</a:t>
            </a:r>
            <a:r>
              <a:rPr dirty="0" spc="-30"/>
              <a:t> </a:t>
            </a:r>
            <a:r>
              <a:rPr dirty="0" spc="15"/>
              <a:t>first</a:t>
            </a:r>
            <a:r>
              <a:rPr dirty="0" spc="-30"/>
              <a:t> </a:t>
            </a:r>
            <a:r>
              <a:rPr dirty="0" spc="10"/>
              <a:t>scene.</a:t>
            </a:r>
            <a:r>
              <a:rPr dirty="0" spc="-30"/>
              <a:t> </a:t>
            </a:r>
            <a:r>
              <a:rPr dirty="0" spc="20"/>
              <a:t>Then</a:t>
            </a:r>
            <a:r>
              <a:rPr dirty="0" spc="-30"/>
              <a:t> </a:t>
            </a:r>
            <a:r>
              <a:rPr dirty="0" spc="30"/>
              <a:t>click</a:t>
            </a:r>
            <a:r>
              <a:rPr dirty="0" spc="-30"/>
              <a:t> </a:t>
            </a:r>
            <a:r>
              <a:rPr dirty="0" spc="10"/>
              <a:t>the</a:t>
            </a:r>
            <a:r>
              <a:rPr dirty="0" spc="-30"/>
              <a:t> </a:t>
            </a:r>
            <a:r>
              <a:rPr dirty="0" spc="15"/>
              <a:t>green</a:t>
            </a:r>
            <a:r>
              <a:rPr dirty="0" spc="-30"/>
              <a:t> </a:t>
            </a:r>
            <a:r>
              <a:rPr dirty="0" spc="20"/>
              <a:t>flag</a:t>
            </a:r>
            <a:r>
              <a:rPr dirty="0" spc="-30"/>
              <a:t> </a:t>
            </a:r>
            <a:r>
              <a:rPr dirty="0" spc="5"/>
              <a:t>to</a:t>
            </a:r>
            <a:r>
              <a:rPr dirty="0" spc="-30"/>
              <a:t> </a:t>
            </a:r>
            <a:r>
              <a:rPr dirty="0" spc="15"/>
              <a:t>start.</a:t>
            </a:r>
          </a:p>
        </p:txBody>
      </p:sp>
      <p:sp>
        <p:nvSpPr>
          <p:cNvPr id="36" name="object 36"/>
          <p:cNvSpPr/>
          <p:nvPr/>
        </p:nvSpPr>
        <p:spPr>
          <a:xfrm>
            <a:off x="2910446" y="2825495"/>
            <a:ext cx="290830" cy="175260"/>
          </a:xfrm>
          <a:custGeom>
            <a:avLst/>
            <a:gdLst/>
            <a:ahLst/>
            <a:cxnLst/>
            <a:rect l="l" t="t" r="r" b="b"/>
            <a:pathLst>
              <a:path w="290830" h="175260">
                <a:moveTo>
                  <a:pt x="0" y="174751"/>
                </a:moveTo>
                <a:lnTo>
                  <a:pt x="137922" y="0"/>
                </a:lnTo>
                <a:lnTo>
                  <a:pt x="29032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dirty="0" sz="1000" spc="2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00" spc="-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25" b="1">
                <a:solidFill>
                  <a:srgbClr val="FFFFFF"/>
                </a:solidFill>
                <a:latin typeface="Calibri"/>
                <a:cs typeface="Calibri"/>
              </a:rPr>
              <a:t>Story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0" y="2514600"/>
            <a:ext cx="304798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21715">
              <a:lnSpc>
                <a:spcPct val="100000"/>
              </a:lnSpc>
            </a:pPr>
            <a:r>
              <a:rPr dirty="0" sz="2800" spc="75"/>
              <a:t>Start </a:t>
            </a:r>
            <a:r>
              <a:rPr dirty="0" sz="2800" spc="5"/>
              <a:t>a</a:t>
            </a:r>
            <a:r>
              <a:rPr dirty="0" sz="2800" spc="-120"/>
              <a:t> </a:t>
            </a:r>
            <a:r>
              <a:rPr dirty="0" sz="2800" spc="45"/>
              <a:t>Story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901796" y="1276350"/>
            <a:ext cx="276860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scene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character.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849120"/>
          </a:xfrm>
          <a:custGeom>
            <a:avLst/>
            <a:gdLst/>
            <a:ahLst/>
            <a:cxnLst/>
            <a:rect l="l" t="t" r="r" b="b"/>
            <a:pathLst>
              <a:path w="4572000" h="1849120">
                <a:moveTo>
                  <a:pt x="0" y="1849120"/>
                </a:moveTo>
                <a:lnTo>
                  <a:pt x="4572000" y="1849120"/>
                </a:lnTo>
                <a:lnTo>
                  <a:pt x="4572000" y="0"/>
                </a:lnTo>
                <a:lnTo>
                  <a:pt x="0" y="0"/>
                </a:lnTo>
                <a:lnTo>
                  <a:pt x="0" y="184912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776220"/>
            <a:ext cx="4572000" cy="2291080"/>
          </a:xfrm>
          <a:custGeom>
            <a:avLst/>
            <a:gdLst/>
            <a:ahLst/>
            <a:cxnLst/>
            <a:rect l="l" t="t" r="r" b="b"/>
            <a:pathLst>
              <a:path w="4572000" h="2291079">
                <a:moveTo>
                  <a:pt x="0" y="2291079"/>
                </a:moveTo>
                <a:lnTo>
                  <a:pt x="4572000" y="2291079"/>
                </a:lnTo>
                <a:lnTo>
                  <a:pt x="4572000" y="0"/>
                </a:lnTo>
                <a:lnTo>
                  <a:pt x="0" y="0"/>
                </a:lnTo>
                <a:lnTo>
                  <a:pt x="0" y="229107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76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067300"/>
            <a:ext cx="4572000" cy="1333500"/>
          </a:xfrm>
          <a:custGeom>
            <a:avLst/>
            <a:gdLst/>
            <a:ahLst/>
            <a:cxnLst/>
            <a:rect l="l" t="t" r="r" b="b"/>
            <a:pathLst>
              <a:path w="4572000" h="1333500">
                <a:moveTo>
                  <a:pt x="0" y="1333500"/>
                </a:moveTo>
                <a:lnTo>
                  <a:pt x="4572000" y="1333500"/>
                </a:lnTo>
                <a:lnTo>
                  <a:pt x="45720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054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09229" y="2922701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637" y="3434727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07669"/>
                </a:lnTo>
                <a:lnTo>
                  <a:pt x="1190" y="451723"/>
                </a:lnTo>
                <a:lnTo>
                  <a:pt x="9525" y="474344"/>
                </a:lnTo>
                <a:lnTo>
                  <a:pt x="32146" y="482679"/>
                </a:lnTo>
                <a:lnTo>
                  <a:pt x="76200" y="483869"/>
                </a:lnTo>
                <a:lnTo>
                  <a:pt x="407670" y="483869"/>
                </a:lnTo>
                <a:lnTo>
                  <a:pt x="451723" y="482679"/>
                </a:lnTo>
                <a:lnTo>
                  <a:pt x="474345" y="474344"/>
                </a:lnTo>
                <a:lnTo>
                  <a:pt x="482679" y="451723"/>
                </a:lnTo>
                <a:lnTo>
                  <a:pt x="483870" y="407669"/>
                </a:lnTo>
                <a:lnTo>
                  <a:pt x="483870" y="76199"/>
                </a:lnTo>
                <a:lnTo>
                  <a:pt x="482679" y="32146"/>
                </a:lnTo>
                <a:lnTo>
                  <a:pt x="474345" y="9524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4422" y="3484638"/>
            <a:ext cx="11830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637" y="3434727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07669"/>
                </a:lnTo>
                <a:lnTo>
                  <a:pt x="1190" y="451723"/>
                </a:lnTo>
                <a:lnTo>
                  <a:pt x="9525" y="474344"/>
                </a:lnTo>
                <a:lnTo>
                  <a:pt x="32146" y="482679"/>
                </a:lnTo>
                <a:lnTo>
                  <a:pt x="76200" y="483869"/>
                </a:lnTo>
                <a:lnTo>
                  <a:pt x="407670" y="483869"/>
                </a:lnTo>
                <a:lnTo>
                  <a:pt x="451723" y="482679"/>
                </a:lnTo>
                <a:lnTo>
                  <a:pt x="474345" y="474344"/>
                </a:lnTo>
                <a:lnTo>
                  <a:pt x="482679" y="451723"/>
                </a:lnTo>
                <a:lnTo>
                  <a:pt x="483870" y="407669"/>
                </a:lnTo>
                <a:lnTo>
                  <a:pt x="483870" y="76199"/>
                </a:lnTo>
                <a:lnTo>
                  <a:pt x="482679" y="32146"/>
                </a:lnTo>
                <a:lnTo>
                  <a:pt x="474345" y="9524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03132" y="5211935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2533" y="56896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55023" y="5569437"/>
            <a:ext cx="469391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5023" y="5569437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56903" y="57658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0"/>
              <a:t>Start </a:t>
            </a:r>
            <a:r>
              <a:rPr dirty="0"/>
              <a:t>a</a:t>
            </a:r>
            <a:r>
              <a:rPr dirty="0" spc="-80"/>
              <a:t> </a:t>
            </a:r>
            <a:r>
              <a:rPr dirty="0" spc="35"/>
              <a:t>Story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3819" y="1062482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6547" y="1591310"/>
            <a:ext cx="6096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512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8479" y="1520825"/>
            <a:ext cx="563879" cy="306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8479" y="15208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0060" y="17896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22288" y="1698637"/>
            <a:ext cx="3088005" cy="441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46325" y="1958975"/>
            <a:ext cx="1176527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46325" y="1958975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4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77426" y="1856955"/>
            <a:ext cx="45085" cy="163195"/>
          </a:xfrm>
          <a:custGeom>
            <a:avLst/>
            <a:gdLst/>
            <a:ahLst/>
            <a:cxnLst/>
            <a:rect l="l" t="t" r="r" b="b"/>
            <a:pathLst>
              <a:path w="45085" h="163194">
                <a:moveTo>
                  <a:pt x="0" y="0"/>
                </a:moveTo>
                <a:lnTo>
                  <a:pt x="44970" y="1629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90009" y="1592580"/>
            <a:ext cx="175260" cy="568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21404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84400" y="1409700"/>
            <a:ext cx="0" cy="888365"/>
          </a:xfrm>
          <a:custGeom>
            <a:avLst/>
            <a:gdLst/>
            <a:ahLst/>
            <a:cxnLst/>
            <a:rect l="l" t="t" r="r" b="b"/>
            <a:pathLst>
              <a:path w="0" h="888364">
                <a:moveTo>
                  <a:pt x="0" y="888149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76527" y="3272802"/>
            <a:ext cx="2218944" cy="960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647329" y="4316935"/>
            <a:ext cx="108458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what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 want  your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character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say.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47240" y="4122420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79">
                <a:moveTo>
                  <a:pt x="0" y="207835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5806" y="3731729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645160">
              <a:lnSpc>
                <a:spcPct val="100000"/>
              </a:lnSpc>
            </a:pPr>
            <a:r>
              <a:rPr dirty="0" sz="2800" spc="-10"/>
              <a:t>Show </a:t>
            </a:r>
            <a:r>
              <a:rPr dirty="0" sz="2800" spc="5"/>
              <a:t>a</a:t>
            </a:r>
            <a:r>
              <a:rPr dirty="0" sz="2800" spc="-25"/>
              <a:t> </a:t>
            </a:r>
            <a:r>
              <a:rPr dirty="0" sz="2800" spc="5"/>
              <a:t>Character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889532" y="1276350"/>
            <a:ext cx="279336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appear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scene.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2434" y="4521034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7"/>
                </a:lnTo>
                <a:lnTo>
                  <a:pt x="88392" y="136017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9"/>
                </a:lnTo>
                <a:lnTo>
                  <a:pt x="88392" y="21209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9"/>
                </a:moveTo>
                <a:lnTo>
                  <a:pt x="73939" y="21209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0870" y="4552022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0"/>
                </a:lnTo>
                <a:lnTo>
                  <a:pt x="13309" y="76199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5221" y="4521034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9"/>
                </a:lnTo>
                <a:lnTo>
                  <a:pt x="736" y="9271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50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50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2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969770"/>
          </a:xfrm>
          <a:custGeom>
            <a:avLst/>
            <a:gdLst/>
            <a:ahLst/>
            <a:cxnLst/>
            <a:rect l="l" t="t" r="r" b="b"/>
            <a:pathLst>
              <a:path w="4572000" h="1969770">
                <a:moveTo>
                  <a:pt x="0" y="1969515"/>
                </a:moveTo>
                <a:lnTo>
                  <a:pt x="4572000" y="1969515"/>
                </a:lnTo>
                <a:lnTo>
                  <a:pt x="4572000" y="0"/>
                </a:lnTo>
                <a:lnTo>
                  <a:pt x="0" y="0"/>
                </a:lnTo>
                <a:lnTo>
                  <a:pt x="0" y="19695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896616"/>
            <a:ext cx="4572000" cy="2367280"/>
          </a:xfrm>
          <a:custGeom>
            <a:avLst/>
            <a:gdLst/>
            <a:ahLst/>
            <a:cxnLst/>
            <a:rect l="l" t="t" r="r" b="b"/>
            <a:pathLst>
              <a:path w="4572000" h="2367279">
                <a:moveTo>
                  <a:pt x="0" y="2367280"/>
                </a:moveTo>
                <a:lnTo>
                  <a:pt x="4572000" y="2367280"/>
                </a:lnTo>
                <a:lnTo>
                  <a:pt x="4572000" y="0"/>
                </a:lnTo>
                <a:lnTo>
                  <a:pt x="0" y="0"/>
                </a:lnTo>
                <a:lnTo>
                  <a:pt x="0" y="236728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8391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263896"/>
            <a:ext cx="4572000" cy="1137285"/>
          </a:xfrm>
          <a:custGeom>
            <a:avLst/>
            <a:gdLst/>
            <a:ahLst/>
            <a:cxnLst/>
            <a:rect l="l" t="t" r="r" b="b"/>
            <a:pathLst>
              <a:path w="4572000" h="1137285">
                <a:moveTo>
                  <a:pt x="0" y="1136903"/>
                </a:moveTo>
                <a:lnTo>
                  <a:pt x="4572000" y="1136903"/>
                </a:lnTo>
                <a:lnTo>
                  <a:pt x="4572000" y="0"/>
                </a:lnTo>
                <a:lnTo>
                  <a:pt x="0" y="0"/>
                </a:lnTo>
                <a:lnTo>
                  <a:pt x="0" y="11369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2511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6553" y="3387509"/>
            <a:ext cx="468617" cy="186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9242" y="3041650"/>
            <a:ext cx="1366520" cy="519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L="46355">
              <a:lnSpc>
                <a:spcPct val="100000"/>
              </a:lnSpc>
              <a:spcBef>
                <a:spcPts val="1210"/>
              </a:spcBef>
              <a:tabLst>
                <a:tab pos="98425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3132" y="540912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0" y="1403350"/>
            <a:ext cx="0" cy="1308735"/>
          </a:xfrm>
          <a:custGeom>
            <a:avLst/>
            <a:gdLst/>
            <a:ahLst/>
            <a:cxnLst/>
            <a:rect l="l" t="t" r="r" b="b"/>
            <a:pathLst>
              <a:path w="0" h="1308735">
                <a:moveTo>
                  <a:pt x="0" y="0"/>
                </a:moveTo>
                <a:lnTo>
                  <a:pt x="0" y="1308735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0"/>
              <a:t>Show </a:t>
            </a:r>
            <a:r>
              <a:rPr dirty="0"/>
              <a:t>a</a:t>
            </a:r>
            <a:r>
              <a:rPr dirty="0" spc="10"/>
              <a:t> </a:t>
            </a:r>
            <a:r>
              <a:rPr dirty="0"/>
              <a:t>Character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3869" y="10604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7695" y="58928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43161" y="5776976"/>
            <a:ext cx="469392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43161" y="57769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48204" y="59690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6811" y="1429473"/>
            <a:ext cx="98679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character.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9036" y="1720761"/>
            <a:ext cx="1176527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9036" y="1720761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8007" y="1580730"/>
            <a:ext cx="127000" cy="191770"/>
          </a:xfrm>
          <a:custGeom>
            <a:avLst/>
            <a:gdLst/>
            <a:ahLst/>
            <a:cxnLst/>
            <a:rect l="l" t="t" r="r" b="b"/>
            <a:pathLst>
              <a:path w="127000" h="191769">
                <a:moveTo>
                  <a:pt x="0" y="0"/>
                </a:moveTo>
                <a:lnTo>
                  <a:pt x="127000" y="19126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732087" y="2283678"/>
            <a:ext cx="108839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Then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sound,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like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fairydust.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72447" y="1718170"/>
            <a:ext cx="684504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72447" y="1718170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29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720809" y="1443482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80372" y="1409191"/>
            <a:ext cx="499110" cy="186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689070" y="1443482"/>
            <a:ext cx="2197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24771" y="2078989"/>
            <a:ext cx="635" cy="215900"/>
          </a:xfrm>
          <a:custGeom>
            <a:avLst/>
            <a:gdLst/>
            <a:ahLst/>
            <a:cxnLst/>
            <a:rect l="l" t="t" r="r" b="b"/>
            <a:pathLst>
              <a:path w="635" h="215900">
                <a:moveTo>
                  <a:pt x="0" y="0"/>
                </a:moveTo>
                <a:lnTo>
                  <a:pt x="38" y="2153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8405" y="2076450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1316" y="2140585"/>
            <a:ext cx="349491" cy="447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8405" y="2076450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60575" y="3645408"/>
            <a:ext cx="1450848" cy="1408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6662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6662" y="3731729"/>
            <a:ext cx="2298687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383540">
              <a:lnSpc>
                <a:spcPct val="100000"/>
              </a:lnSpc>
            </a:pPr>
            <a:r>
              <a:rPr dirty="0" sz="2800" spc="-40"/>
              <a:t>Make </a:t>
            </a:r>
            <a:r>
              <a:rPr dirty="0" sz="2800" spc="5"/>
              <a:t>a</a:t>
            </a:r>
            <a:r>
              <a:rPr dirty="0" sz="2800" spc="10"/>
              <a:t> </a:t>
            </a:r>
            <a:r>
              <a:rPr dirty="0" sz="2800" spc="-20"/>
              <a:t>Conversation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888312" y="1276350"/>
            <a:ext cx="279590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talk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other.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276985"/>
          </a:xfrm>
          <a:custGeom>
            <a:avLst/>
            <a:gdLst/>
            <a:ahLst/>
            <a:cxnLst/>
            <a:rect l="l" t="t" r="r" b="b"/>
            <a:pathLst>
              <a:path w="4572000" h="1276985">
                <a:moveTo>
                  <a:pt x="0" y="1276603"/>
                </a:moveTo>
                <a:lnTo>
                  <a:pt x="4572000" y="1276603"/>
                </a:lnTo>
                <a:lnTo>
                  <a:pt x="4572000" y="0"/>
                </a:lnTo>
                <a:lnTo>
                  <a:pt x="0" y="0"/>
                </a:lnTo>
                <a:lnTo>
                  <a:pt x="0" y="1276603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203704"/>
            <a:ext cx="4572000" cy="2248535"/>
          </a:xfrm>
          <a:custGeom>
            <a:avLst/>
            <a:gdLst/>
            <a:ahLst/>
            <a:cxnLst/>
            <a:rect l="l" t="t" r="r" b="b"/>
            <a:pathLst>
              <a:path w="4572000" h="2248535">
                <a:moveTo>
                  <a:pt x="0" y="2248408"/>
                </a:moveTo>
                <a:lnTo>
                  <a:pt x="4572000" y="2248408"/>
                </a:lnTo>
                <a:lnTo>
                  <a:pt x="4572000" y="0"/>
                </a:lnTo>
                <a:lnTo>
                  <a:pt x="0" y="0"/>
                </a:lnTo>
                <a:lnTo>
                  <a:pt x="0" y="22484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19100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452111"/>
            <a:ext cx="4572000" cy="884555"/>
          </a:xfrm>
          <a:custGeom>
            <a:avLst/>
            <a:gdLst/>
            <a:ahLst/>
            <a:cxnLst/>
            <a:rect l="l" t="t" r="r" b="b"/>
            <a:pathLst>
              <a:path w="4572000" h="884554">
                <a:moveTo>
                  <a:pt x="0" y="884428"/>
                </a:moveTo>
                <a:lnTo>
                  <a:pt x="4572000" y="884428"/>
                </a:lnTo>
                <a:lnTo>
                  <a:pt x="4572000" y="0"/>
                </a:lnTo>
                <a:lnTo>
                  <a:pt x="0" y="0"/>
                </a:lnTo>
                <a:lnTo>
                  <a:pt x="0" y="88442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4394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336540"/>
            <a:ext cx="4572000" cy="1064260"/>
          </a:xfrm>
          <a:custGeom>
            <a:avLst/>
            <a:gdLst/>
            <a:ahLst/>
            <a:cxnLst/>
            <a:rect l="l" t="t" r="r" b="b"/>
            <a:pathLst>
              <a:path w="4572000" h="1064260">
                <a:moveTo>
                  <a:pt x="0" y="1064260"/>
                </a:moveTo>
                <a:lnTo>
                  <a:pt x="4572000" y="1064260"/>
                </a:lnTo>
                <a:lnTo>
                  <a:pt x="4572000" y="0"/>
                </a:lnTo>
                <a:lnTo>
                  <a:pt x="0" y="0"/>
                </a:lnTo>
                <a:lnTo>
                  <a:pt x="0" y="106426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32384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09242" y="22796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9860" y="2574035"/>
            <a:ext cx="1732279" cy="947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8600" y="3629278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17443" y="3296526"/>
            <a:ext cx="108902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Broadcast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41523" y="3378123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 h="0">
                <a:moveTo>
                  <a:pt x="56729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3878" y="383730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0073" y="3898366"/>
            <a:ext cx="411479" cy="361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3878" y="383730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878" y="270126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0934" y="2754604"/>
            <a:ext cx="349757" cy="377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3878" y="270126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9860" y="3714940"/>
            <a:ext cx="1550669" cy="530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82049" y="3921759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 h="0">
                <a:moveTo>
                  <a:pt x="32677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7181" y="5684583"/>
            <a:ext cx="1201417" cy="494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98088" y="3822588"/>
            <a:ext cx="3014980" cy="2195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1670" marR="5080">
              <a:lnSpc>
                <a:spcPct val="1111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Tell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 character  what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do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 it  receives the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Times New Roman"/>
              <a:cs typeface="Times New Roman"/>
            </a:endParaRPr>
          </a:p>
          <a:p>
            <a:pPr algn="ctr" marR="81661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algn="ctr" marR="818515">
              <a:lnSpc>
                <a:spcPct val="100000"/>
              </a:lnSpc>
              <a:spcBef>
                <a:spcPts val="750"/>
              </a:spcBef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marL="1096645" marR="499745">
              <a:lnSpc>
                <a:spcPct val="111100"/>
              </a:lnSpc>
              <a:spcBef>
                <a:spcPts val="585"/>
              </a:spcBef>
            </a:pPr>
            <a:r>
              <a:rPr dirty="0" sz="900" spc="-15" b="1">
                <a:solidFill>
                  <a:srgbClr val="636466"/>
                </a:solidFill>
                <a:latin typeface="Calibri"/>
                <a:cs typeface="Calibri"/>
              </a:rPr>
              <a:t>You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can </a:t>
            </a: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drop-down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menu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add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new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20111" y="4799393"/>
            <a:ext cx="469392" cy="384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0111" y="4799380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12453" y="499140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5"/>
              <a:t>Make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20"/>
              <a:t>Conversation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scratch.mit.edu/story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87105" y="5798311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27686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4340" y="996950"/>
            <a:ext cx="2046605" cy="449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922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two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characters.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6565" y="1542427"/>
            <a:ext cx="1191768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46565" y="1542427"/>
            <a:ext cx="1191895" cy="268605"/>
          </a:xfrm>
          <a:custGeom>
            <a:avLst/>
            <a:gdLst/>
            <a:ahLst/>
            <a:cxnLst/>
            <a:rect l="l" t="t" r="r" b="b"/>
            <a:pathLst>
              <a:path w="1191895" h="2686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2024"/>
                </a:lnTo>
                <a:lnTo>
                  <a:pt x="1190" y="236077"/>
                </a:lnTo>
                <a:lnTo>
                  <a:pt x="9525" y="258699"/>
                </a:lnTo>
                <a:lnTo>
                  <a:pt x="32146" y="267033"/>
                </a:lnTo>
                <a:lnTo>
                  <a:pt x="76200" y="268224"/>
                </a:lnTo>
                <a:lnTo>
                  <a:pt x="1115568" y="268224"/>
                </a:lnTo>
                <a:lnTo>
                  <a:pt x="1159621" y="267033"/>
                </a:lnTo>
                <a:lnTo>
                  <a:pt x="1182243" y="258699"/>
                </a:lnTo>
                <a:lnTo>
                  <a:pt x="1190577" y="236077"/>
                </a:lnTo>
                <a:lnTo>
                  <a:pt x="1191768" y="192024"/>
                </a:lnTo>
                <a:lnTo>
                  <a:pt x="1191768" y="76200"/>
                </a:lnTo>
                <a:lnTo>
                  <a:pt x="1190577" y="32146"/>
                </a:lnTo>
                <a:lnTo>
                  <a:pt x="1182243" y="9525"/>
                </a:lnTo>
                <a:lnTo>
                  <a:pt x="1159621" y="1190"/>
                </a:lnTo>
                <a:lnTo>
                  <a:pt x="111556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75854" y="1455902"/>
            <a:ext cx="50800" cy="149860"/>
          </a:xfrm>
          <a:custGeom>
            <a:avLst/>
            <a:gdLst/>
            <a:ahLst/>
            <a:cxnLst/>
            <a:rect l="l" t="t" r="r" b="b"/>
            <a:pathLst>
              <a:path w="50800" h="149859">
                <a:moveTo>
                  <a:pt x="0" y="0"/>
                </a:moveTo>
                <a:lnTo>
                  <a:pt x="50800" y="149656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001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97315" y="1409128"/>
            <a:ext cx="518160" cy="5587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001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129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64395" y="1420558"/>
            <a:ext cx="609599" cy="535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129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6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628" y="63487"/>
            <a:ext cx="4136580" cy="579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900" y="5940425"/>
            <a:ext cx="79692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 b="1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1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000" spc="-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36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367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5806" y="3731729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81380">
              <a:lnSpc>
                <a:spcPct val="100000"/>
              </a:lnSpc>
            </a:pPr>
            <a:r>
              <a:rPr dirty="0" sz="2800" spc="35"/>
              <a:t>Switch</a:t>
            </a:r>
            <a:r>
              <a:rPr dirty="0" sz="2800" spc="-50"/>
              <a:t> </a:t>
            </a:r>
            <a:r>
              <a:rPr dirty="0" sz="2800" spc="95"/>
              <a:t>Scenes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1435722" y="1116330"/>
            <a:ext cx="1701164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0" marR="5080" indent="-6985">
              <a:lnSpc>
                <a:spcPct val="125000"/>
              </a:lnSpc>
            </a:pP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2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backdrop</a:t>
            </a:r>
            <a:r>
              <a:rPr dirty="0" sz="12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make something</a:t>
            </a:r>
            <a:r>
              <a:rPr dirty="0" sz="12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happen.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2016-11-28T17:18:45Z</dcterms:created>
  <dcterms:modified xsi:type="dcterms:W3CDTF">2016-11-28T17:18:45Z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2016-10-16T00:00:00Z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2016-11-28T00:00:00Z</vt:filetime>
  </property>
</Properties>
</file>